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8720"/>
            <a:ext cx="67687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0" dirty="0" smtClean="0">
                <a:latin typeface="Comic Sans MS" panose="030F0702030302020204" pitchFamily="66" charset="0"/>
              </a:rPr>
              <a:t>I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me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my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see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up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and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was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am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can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wen</a:t>
            </a:r>
            <a:r>
              <a:rPr lang="en-GB" sz="30000" dirty="0" smtClean="0"/>
              <a:t>t</a:t>
            </a:r>
            <a:endParaRPr lang="en-GB" sz="30000" dirty="0"/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 smtClean="0">
                <a:latin typeface="Comic Sans MS" panose="030F0702030302020204" pitchFamily="66" charset="0"/>
              </a:rPr>
              <a:t>said</a:t>
            </a:r>
            <a:endParaRPr lang="en-GB" sz="3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 smtClean="0">
                <a:latin typeface="Comic Sans MS" panose="030F0702030302020204" pitchFamily="66" charset="0"/>
              </a:rPr>
              <a:t>here</a:t>
            </a:r>
            <a:endParaRPr lang="en-GB" sz="3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go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we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us</a:t>
            </a:r>
            <a:endParaRPr lang="en-GB" sz="40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 smtClean="0">
                <a:latin typeface="Comic Sans MS" panose="030F0702030302020204" pitchFamily="66" charset="0"/>
              </a:rPr>
              <a:t>look</a:t>
            </a:r>
            <a:endParaRPr lang="en-GB" sz="3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like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you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bu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yes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for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6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/>
              <a:t>t</a:t>
            </a:r>
            <a:r>
              <a:rPr lang="en-GB" sz="38000" dirty="0" smtClean="0">
                <a:latin typeface="Comic Sans MS" panose="030F0702030302020204" pitchFamily="66" charset="0"/>
              </a:rPr>
              <a:t>his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30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come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81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5000" dirty="0" smtClean="0">
                <a:latin typeface="Comic Sans MS" panose="030F0702030302020204" pitchFamily="66" charset="0"/>
              </a:rPr>
              <a:t>wi</a:t>
            </a:r>
            <a:r>
              <a:rPr lang="en-GB" sz="35000" dirty="0" smtClean="0">
                <a:latin typeface="+mj-lt"/>
              </a:rPr>
              <a:t>t</a:t>
            </a:r>
            <a:r>
              <a:rPr lang="en-GB" sz="35000" dirty="0" smtClean="0">
                <a:latin typeface="Comic Sans MS" panose="030F0702030302020204" pitchFamily="66" charset="0"/>
              </a:rPr>
              <a:t>h</a:t>
            </a:r>
            <a:endParaRPr lang="en-GB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35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down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17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li</a:t>
            </a:r>
            <a:r>
              <a:rPr lang="en-GB" sz="30000" dirty="0" smtClean="0">
                <a:latin typeface="+mj-lt"/>
              </a:rPr>
              <a:t>tt</a:t>
            </a:r>
            <a:r>
              <a:rPr lang="en-GB" sz="30000" dirty="0" smtClean="0">
                <a:latin typeface="Comic Sans MS" panose="030F0702030302020204" pitchFamily="66" charset="0"/>
              </a:rPr>
              <a:t>le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92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will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04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0953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ge</a:t>
            </a:r>
            <a:r>
              <a:rPr lang="en-GB" sz="40000" dirty="0" smtClean="0">
                <a:latin typeface="+mj-lt"/>
              </a:rPr>
              <a:t>t</a:t>
            </a:r>
            <a:endParaRPr lang="en-GB" sz="4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45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+mj-lt"/>
              </a:rPr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ha</a:t>
            </a:r>
            <a:r>
              <a:rPr lang="en-GB" sz="40000" dirty="0" smtClean="0">
                <a:latin typeface="+mj-lt"/>
              </a:rPr>
              <a:t>t</a:t>
            </a:r>
            <a:endParaRPr lang="en-GB" sz="4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32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is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do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028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are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20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>
                <a:latin typeface="Comic Sans MS" panose="030F0702030302020204" pitchFamily="66" charset="0"/>
              </a:rPr>
              <a:t>w</a:t>
            </a:r>
            <a:r>
              <a:rPr lang="en-GB" sz="32000" dirty="0" smtClean="0">
                <a:latin typeface="Comic Sans MS" panose="030F0702030302020204" pitchFamily="66" charset="0"/>
              </a:rPr>
              <a:t>an</a:t>
            </a:r>
            <a:r>
              <a:rPr lang="en-GB" sz="32000" dirty="0" smtClean="0">
                <a:latin typeface="+mj-lt"/>
              </a:rPr>
              <a:t>t</a:t>
            </a:r>
            <a:endParaRPr lang="en-GB" sz="3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246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53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all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87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our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92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if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281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his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372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747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big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+mj-lt"/>
              </a:rPr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wo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he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</a:t>
            </a:r>
            <a:r>
              <a:rPr lang="en-GB" sz="40000" dirty="0" smtClean="0">
                <a:latin typeface="+mj-lt"/>
              </a:rPr>
              <a:t>t</a:t>
            </a:r>
            <a:endParaRPr lang="en-GB" sz="4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</a:t>
            </a:r>
            <a:r>
              <a:rPr lang="en-GB" sz="40000" dirty="0" smtClean="0">
                <a:latin typeface="Comic Sans MS" panose="030F0702030302020204" pitchFamily="66" charset="0"/>
              </a:rPr>
              <a:t>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Bones - GEMCM</Template>
  <TotalTime>242</TotalTime>
  <Words>52</Words>
  <Application>Microsoft Office PowerPoint</Application>
  <PresentationFormat>On-screen Show (4:3)</PresentationFormat>
  <Paragraphs>56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7</cp:revision>
  <dcterms:created xsi:type="dcterms:W3CDTF">2020-01-25T17:56:46Z</dcterms:created>
  <dcterms:modified xsi:type="dcterms:W3CDTF">2020-01-25T22:03:43Z</dcterms:modified>
</cp:coreProperties>
</file>