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5036" autoAdjust="0"/>
  </p:normalViewPr>
  <p:slideViewPr>
    <p:cSldViewPr>
      <p:cViewPr varScale="1">
        <p:scale>
          <a:sx n="73" d="100"/>
          <a:sy n="73" d="100"/>
        </p:scale>
        <p:origin x="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2046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0" dirty="0" smtClean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f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r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u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</a:t>
            </a:r>
            <a:endParaRPr lang="en-GB" sz="40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40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h</a:t>
            </a:r>
            <a:endParaRPr lang="en-GB" sz="3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g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k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b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j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v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x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w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0" indent="0" algn="ctr">
              <a:buNone/>
            </a:pPr>
            <a:r>
              <a:rPr lang="en-GB" sz="45000" dirty="0" smtClean="0">
                <a:latin typeface="SassoonPrimaryType" pitchFamily="2" charset="0"/>
                <a:ea typeface="TeacherLove" panose="02000603000000000000" pitchFamily="2" charset="0"/>
              </a:rPr>
              <a:t>y</a:t>
            </a:r>
            <a:endParaRPr lang="en-GB" sz="45000" dirty="0">
              <a:latin typeface="SassoonPrimaryType" pitchFamily="2" charset="0"/>
              <a:ea typeface="TeacherLov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z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TeacherLove" panose="02000603000000000000" pitchFamily="2" charset="0"/>
                <a:ea typeface="TeacherLove" panose="02000603000000000000" pitchFamily="2" charset="0"/>
              </a:rPr>
              <a:t>q</a:t>
            </a:r>
            <a:endParaRPr lang="en-GB" sz="40000" dirty="0">
              <a:latin typeface="TeacherLove" panose="02000603000000000000" pitchFamily="2" charset="0"/>
              <a:ea typeface="TeacherLov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err="1">
                <a:latin typeface="Comic Sans MS" panose="030F0702030302020204" pitchFamily="66" charset="0"/>
              </a:rPr>
              <a:t>i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n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m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o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548680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c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SW1 &amp; 2 WORDS</Template>
  <TotalTime>2713</TotalTime>
  <Words>27</Words>
  <Application>Microsoft Office PowerPoint</Application>
  <PresentationFormat>On-screen Show (4:3)</PresentationFormat>
  <Paragraphs>31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Comic Sans MS</vt:lpstr>
      <vt:lpstr>SassoonPrimaryType</vt:lpstr>
      <vt:lpstr>TeacherLove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2</cp:revision>
  <dcterms:created xsi:type="dcterms:W3CDTF">2020-01-27T18:16:01Z</dcterms:created>
  <dcterms:modified xsi:type="dcterms:W3CDTF">2020-11-11T08:33:35Z</dcterms:modified>
</cp:coreProperties>
</file>