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2"/>
  </p:notesMasterIdLst>
  <p:handoutMasterIdLst>
    <p:handoutMasterId r:id="rId53"/>
  </p:handoutMasterIdLst>
  <p:sldIdLst>
    <p:sldId id="256" r:id="rId2"/>
    <p:sldId id="258" r:id="rId3"/>
    <p:sldId id="260" r:id="rId4"/>
    <p:sldId id="264" r:id="rId5"/>
    <p:sldId id="263" r:id="rId6"/>
    <p:sldId id="262" r:id="rId7"/>
    <p:sldId id="309" r:id="rId8"/>
    <p:sldId id="266" r:id="rId9"/>
    <p:sldId id="267" r:id="rId10"/>
    <p:sldId id="268" r:id="rId11"/>
    <p:sldId id="310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86" r:id="rId30"/>
    <p:sldId id="287" r:id="rId31"/>
    <p:sldId id="288" r:id="rId32"/>
    <p:sldId id="289" r:id="rId33"/>
    <p:sldId id="290" r:id="rId34"/>
    <p:sldId id="291" r:id="rId35"/>
    <p:sldId id="292" r:id="rId36"/>
    <p:sldId id="293" r:id="rId37"/>
    <p:sldId id="294" r:id="rId38"/>
    <p:sldId id="295" r:id="rId39"/>
    <p:sldId id="296" r:id="rId40"/>
    <p:sldId id="297" r:id="rId41"/>
    <p:sldId id="298" r:id="rId42"/>
    <p:sldId id="299" r:id="rId43"/>
    <p:sldId id="300" r:id="rId44"/>
    <p:sldId id="301" r:id="rId45"/>
    <p:sldId id="302" r:id="rId46"/>
    <p:sldId id="303" r:id="rId47"/>
    <p:sldId id="304" r:id="rId48"/>
    <p:sldId id="305" r:id="rId49"/>
    <p:sldId id="306" r:id="rId50"/>
    <p:sldId id="307" r:id="rId51"/>
  </p:sldIdLst>
  <p:sldSz cx="9144000" cy="6858000" type="screen4x3"/>
  <p:notesSz cx="6858000" cy="9723438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>
      <p:cViewPr varScale="1">
        <p:scale>
          <a:sx n="73" d="100"/>
          <a:sy n="73" d="100"/>
        </p:scale>
        <p:origin x="132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ableStyles" Target="tableStyle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8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8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 altLang="en-US"/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236075"/>
            <a:ext cx="2971800" cy="48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9236075"/>
            <a:ext cx="2971800" cy="48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C3023EE-DB3E-4019-A837-C612405962E0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8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8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 alt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8538" y="728663"/>
            <a:ext cx="4862512" cy="36464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618038"/>
            <a:ext cx="5486400" cy="4376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236075"/>
            <a:ext cx="2971800" cy="48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9236075"/>
            <a:ext cx="2971800" cy="48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F96B5F1-9229-4595-BD04-A5DF7B33E7B8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1C1544D-F1D1-45A2-AD0A-ECB74A86B630}" type="slidenum">
              <a:rPr lang="en-GB" altLang="en-US"/>
              <a:pPr/>
              <a:t>1</a:t>
            </a:fld>
            <a:endParaRPr lang="en-GB" altLang="en-US"/>
          </a:p>
        </p:txBody>
      </p:sp>
      <p:sp>
        <p:nvSpPr>
          <p:cNvPr id="5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EC964F-3116-481B-8973-CE01CFCB2E61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128445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/>
    </mc:Choice>
    <mc:Fallback>
      <p:transition advClick="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E9D301-2F9C-4ABB-AB67-FA9D28CD539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499850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/>
    </mc:Choice>
    <mc:Fallback>
      <p:transition advClick="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D8263E-C9C4-44B8-98BA-2D1DD9F86F6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621962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/>
    </mc:Choice>
    <mc:Fallback>
      <p:transition advClick="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867F32-435F-4CA0-8363-470FD93F572D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83954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/>
    </mc:Choice>
    <mc:Fallback>
      <p:transition advClick="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B0D09C-8992-49F6-9AFE-7A392B32EB38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065882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/>
    </mc:Choice>
    <mc:Fallback>
      <p:transition advClick="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C8DDD0-278C-488C-B480-12D96F81F46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321022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/>
    </mc:Choice>
    <mc:Fallback>
      <p:transition advClick="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5FD602-6995-488F-A3F6-2696489A3198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105272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/>
    </mc:Choice>
    <mc:Fallback>
      <p:transition advClick="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097C9A-993D-4E0D-81E4-CA467CCE1DCE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984543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/>
    </mc:Choice>
    <mc:Fallback>
      <p:transition advClick="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1A1682-0AC7-4FD1-99C6-8ECD1AACC79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659484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/>
    </mc:Choice>
    <mc:Fallback>
      <p:transition advClick="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739267-D9E6-420B-8854-0495F67B31E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284756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/>
    </mc:Choice>
    <mc:Fallback>
      <p:transition advClick="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96C648-01DF-4E05-AD29-0F1EF9345DE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250265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/>
    </mc:Choice>
    <mc:Fallback>
      <p:transition advClick="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GB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GB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5A78BD81-940E-49DC-AA20-D23405C18EA6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p14:dur="10" advClick="0"/>
    </mc:Choice>
    <mc:Fallback>
      <p:transition advClick="0"/>
    </mc:Fallback>
  </mc:AlternateConten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908720"/>
            <a:ext cx="9144000" cy="187743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9000" dirty="0" smtClean="0">
                <a:latin typeface="+mj-lt"/>
              </a:rPr>
              <a:t>t</a:t>
            </a:r>
            <a:r>
              <a:rPr lang="en-GB" sz="29000" dirty="0" smtClean="0">
                <a:latin typeface="Comic Sans MS" panose="030F0702030302020204" pitchFamily="66" charset="0"/>
              </a:rPr>
              <a:t>hem</a:t>
            </a:r>
          </a:p>
          <a:p>
            <a:pPr algn="ctr"/>
            <a:endParaRPr lang="en-GB" sz="29000" dirty="0"/>
          </a:p>
          <a:p>
            <a:pPr algn="ctr"/>
            <a:endParaRPr lang="en-GB" sz="29000" dirty="0" smtClean="0"/>
          </a:p>
          <a:p>
            <a:pPr algn="ctr"/>
            <a:endParaRPr lang="en-GB" sz="29000" dirty="0"/>
          </a:p>
          <a:p>
            <a:pPr algn="ctr"/>
            <a:endParaRPr lang="en-GB" dirty="0" smtClean="0"/>
          </a:p>
          <a:p>
            <a:pPr algn="ctr"/>
            <a:endParaRPr lang="en-GB" dirty="0"/>
          </a:p>
          <a:p>
            <a:pPr algn="ctr"/>
            <a:endParaRPr lang="en-GB" dirty="0"/>
          </a:p>
        </p:txBody>
      </p:sp>
    </p:spTree>
  </p:cSld>
  <p:clrMapOvr>
    <a:masterClrMapping/>
  </p:clrMapOvr>
  <p:transition spd="slow" advClick="0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0" y="548680"/>
            <a:ext cx="9144000" cy="5649491"/>
          </a:xfrm>
        </p:spPr>
        <p:txBody>
          <a:bodyPr/>
          <a:lstStyle/>
          <a:p>
            <a:pPr marL="0" indent="0" algn="ctr">
              <a:buNone/>
            </a:pPr>
            <a:r>
              <a:rPr lang="en-GB" sz="33000" dirty="0" smtClean="0">
                <a:latin typeface="Comic Sans MS" panose="030F0702030302020204" pitchFamily="66" charset="0"/>
              </a:rPr>
              <a:t>have</a:t>
            </a:r>
            <a:endParaRPr lang="en-GB" sz="33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7783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/>
    </mc:Choice>
    <mc:Fallback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0" y="548680"/>
            <a:ext cx="9144000" cy="5649491"/>
          </a:xfrm>
        </p:spPr>
        <p:txBody>
          <a:bodyPr/>
          <a:lstStyle/>
          <a:p>
            <a:pPr marL="0" indent="0" algn="ctr">
              <a:buNone/>
            </a:pPr>
            <a:r>
              <a:rPr lang="en-GB" sz="40000" dirty="0" smtClean="0">
                <a:latin typeface="Comic Sans MS" panose="030F0702030302020204" pitchFamily="66" charset="0"/>
              </a:rPr>
              <a:t>by</a:t>
            </a:r>
            <a:endParaRPr lang="en-GB" sz="40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09210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/>
    </mc:Choice>
    <mc:Fallback>
      <p:transition advClick="0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0" y="548680"/>
            <a:ext cx="9144000" cy="5649491"/>
          </a:xfrm>
        </p:spPr>
        <p:txBody>
          <a:bodyPr/>
          <a:lstStyle/>
          <a:p>
            <a:pPr marL="0" indent="0" algn="ctr">
              <a:buNone/>
            </a:pPr>
            <a:r>
              <a:rPr lang="en-GB" sz="33000" dirty="0" smtClean="0"/>
              <a:t>t</a:t>
            </a:r>
            <a:r>
              <a:rPr lang="en-GB" sz="33000" dirty="0" smtClean="0">
                <a:latin typeface="Comic Sans MS" panose="030F0702030302020204" pitchFamily="66" charset="0"/>
              </a:rPr>
              <a:t>hey</a:t>
            </a:r>
            <a:endParaRPr lang="en-GB" sz="33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907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/>
    </mc:Choice>
    <mc:Fallback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0" y="116632"/>
            <a:ext cx="8697144" cy="6480720"/>
          </a:xfrm>
        </p:spPr>
        <p:txBody>
          <a:bodyPr/>
          <a:lstStyle/>
          <a:p>
            <a:pPr marL="0" indent="0" algn="ctr">
              <a:buNone/>
            </a:pPr>
            <a:r>
              <a:rPr lang="en-GB" sz="40000" dirty="0" smtClean="0">
                <a:latin typeface="Comic Sans MS" panose="030F0702030302020204" pitchFamily="66" charset="0"/>
              </a:rPr>
              <a:t>him</a:t>
            </a:r>
            <a:endParaRPr lang="en-GB" sz="40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47512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/>
    </mc:Choice>
    <mc:Fallback>
      <p:transition advClick="0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0" y="548680"/>
            <a:ext cx="9324528" cy="5649491"/>
          </a:xfrm>
        </p:spPr>
        <p:txBody>
          <a:bodyPr/>
          <a:lstStyle/>
          <a:p>
            <a:pPr marL="0" indent="0" algn="ctr">
              <a:buNone/>
            </a:pPr>
            <a:r>
              <a:rPr lang="en-GB" sz="33000" dirty="0" smtClean="0"/>
              <a:t>t</a:t>
            </a:r>
            <a:r>
              <a:rPr lang="en-GB" sz="33000" dirty="0" smtClean="0">
                <a:latin typeface="Comic Sans MS" panose="030F0702030302020204" pitchFamily="66" charset="0"/>
              </a:rPr>
              <a:t>hen</a:t>
            </a:r>
            <a:endParaRPr lang="en-GB" sz="33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70665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/>
    </mc:Choice>
    <mc:Fallback>
      <p:transition advClick="0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0" y="548680"/>
            <a:ext cx="9144000" cy="5649491"/>
          </a:xfrm>
        </p:spPr>
        <p:txBody>
          <a:bodyPr/>
          <a:lstStyle/>
          <a:p>
            <a:pPr marL="0" indent="0" algn="ctr">
              <a:buNone/>
            </a:pPr>
            <a:r>
              <a:rPr lang="en-GB" sz="40000" dirty="0" smtClean="0">
                <a:latin typeface="Comic Sans MS" panose="030F0702030302020204" pitchFamily="66" charset="0"/>
              </a:rPr>
              <a:t>her</a:t>
            </a:r>
            <a:endParaRPr lang="en-GB" sz="40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17146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/>
    </mc:Choice>
    <mc:Fallback>
      <p:transition advClick="0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0" y="548680"/>
            <a:ext cx="9144000" cy="5649491"/>
          </a:xfrm>
        </p:spPr>
        <p:txBody>
          <a:bodyPr/>
          <a:lstStyle/>
          <a:p>
            <a:pPr marL="0" indent="0" algn="ctr">
              <a:buNone/>
            </a:pPr>
            <a:r>
              <a:rPr lang="en-GB" sz="40000" dirty="0" smtClean="0">
                <a:latin typeface="Comic Sans MS" panose="030F0702030302020204" pitchFamily="66" charset="0"/>
              </a:rPr>
              <a:t>ou</a:t>
            </a:r>
            <a:r>
              <a:rPr lang="en-GB" sz="40000" dirty="0" smtClean="0"/>
              <a:t>t</a:t>
            </a:r>
            <a:endParaRPr lang="en-GB" sz="40000" dirty="0"/>
          </a:p>
        </p:txBody>
      </p:sp>
    </p:spTree>
    <p:extLst>
      <p:ext uri="{BB962C8B-B14F-4D97-AF65-F5344CB8AC3E}">
        <p14:creationId xmlns:p14="http://schemas.microsoft.com/office/powerpoint/2010/main" val="6982406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/>
    </mc:Choice>
    <mc:Fallback>
      <p:transition advClick="0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0" y="548680"/>
            <a:ext cx="9144000" cy="5649491"/>
          </a:xfrm>
        </p:spPr>
        <p:txBody>
          <a:bodyPr/>
          <a:lstStyle/>
          <a:p>
            <a:pPr marL="0" indent="0" algn="ctr">
              <a:buNone/>
            </a:pPr>
            <a:r>
              <a:rPr lang="en-GB" sz="34000" dirty="0" smtClean="0">
                <a:latin typeface="Comic Sans MS" panose="030F0702030302020204" pitchFamily="66" charset="0"/>
              </a:rPr>
              <a:t>your</a:t>
            </a:r>
            <a:endParaRPr lang="en-GB" sz="34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85725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/>
    </mc:Choice>
    <mc:Fallback>
      <p:transition advClick="0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0" y="548680"/>
            <a:ext cx="9144000" cy="5649491"/>
          </a:xfrm>
        </p:spPr>
        <p:txBody>
          <a:bodyPr/>
          <a:lstStyle/>
          <a:p>
            <a:pPr marL="0" indent="0" algn="ctr">
              <a:buNone/>
            </a:pPr>
            <a:r>
              <a:rPr lang="en-GB" sz="29000" dirty="0" smtClean="0">
                <a:latin typeface="Comic Sans MS" panose="030F0702030302020204" pitchFamily="66" charset="0"/>
              </a:rPr>
              <a:t>made</a:t>
            </a:r>
            <a:endParaRPr lang="en-GB" sz="29000" dirty="0"/>
          </a:p>
        </p:txBody>
      </p:sp>
    </p:spTree>
    <p:extLst>
      <p:ext uri="{BB962C8B-B14F-4D97-AF65-F5344CB8AC3E}">
        <p14:creationId xmlns:p14="http://schemas.microsoft.com/office/powerpoint/2010/main" val="40149809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/>
    </mc:Choice>
    <mc:Fallback>
      <p:transition advClick="0"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0" y="548680"/>
            <a:ext cx="9144000" cy="5649491"/>
          </a:xfrm>
        </p:spPr>
        <p:txBody>
          <a:bodyPr/>
          <a:lstStyle/>
          <a:p>
            <a:pPr marL="0" indent="0" algn="ctr">
              <a:buNone/>
            </a:pPr>
            <a:r>
              <a:rPr lang="en-GB" sz="30000" dirty="0">
                <a:latin typeface="Comic Sans MS" panose="030F0702030302020204" pitchFamily="66" charset="0"/>
              </a:rPr>
              <a:t>c</a:t>
            </a:r>
            <a:r>
              <a:rPr lang="en-GB" sz="30000" dirty="0" smtClean="0">
                <a:latin typeface="Comic Sans MS" panose="030F0702030302020204" pitchFamily="66" charset="0"/>
              </a:rPr>
              <a:t>an’</a:t>
            </a:r>
            <a:r>
              <a:rPr lang="en-GB" sz="30000" dirty="0" smtClean="0"/>
              <a:t>t</a:t>
            </a:r>
            <a:endParaRPr lang="en-GB" sz="30000" dirty="0"/>
          </a:p>
        </p:txBody>
      </p:sp>
    </p:spTree>
    <p:extLst>
      <p:ext uri="{BB962C8B-B14F-4D97-AF65-F5344CB8AC3E}">
        <p14:creationId xmlns:p14="http://schemas.microsoft.com/office/powerpoint/2010/main" val="29402400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/>
    </mc:Choice>
    <mc:Fallback>
      <p:transition advClick="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/>
          <a:lstStyle/>
          <a:p>
            <a:pPr marL="0" indent="0" algn="ctr">
              <a:buNone/>
            </a:pPr>
            <a:r>
              <a:rPr lang="en-GB" sz="39000" dirty="0" smtClean="0">
                <a:latin typeface="Comic Sans MS" panose="030F0702030302020204" pitchFamily="66" charset="0"/>
              </a:rPr>
              <a:t>she</a:t>
            </a:r>
            <a:endParaRPr lang="en-GB" sz="39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25707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/>
    </mc:Choice>
    <mc:Fallback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-180528" y="692696"/>
            <a:ext cx="9144000" cy="5649491"/>
          </a:xfrm>
        </p:spPr>
        <p:txBody>
          <a:bodyPr/>
          <a:lstStyle/>
          <a:p>
            <a:pPr marL="0" indent="0" algn="ctr">
              <a:buNone/>
            </a:pPr>
            <a:r>
              <a:rPr lang="en-GB" sz="30000" dirty="0" smtClean="0">
                <a:latin typeface="Comic Sans MS" panose="030F0702030302020204" pitchFamily="66" charset="0"/>
              </a:rPr>
              <a:t>when</a:t>
            </a:r>
            <a:endParaRPr lang="en-GB" sz="30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40886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/>
    </mc:Choice>
    <mc:Fallback>
      <p:transition advClick="0"/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-21257" y="0"/>
            <a:ext cx="9144000" cy="5649491"/>
          </a:xfrm>
        </p:spPr>
        <p:txBody>
          <a:bodyPr/>
          <a:lstStyle/>
          <a:p>
            <a:pPr marL="0" indent="0" algn="ctr">
              <a:buNone/>
            </a:pPr>
            <a:r>
              <a:rPr lang="en-GB" sz="40000" dirty="0" smtClean="0">
                <a:latin typeface="Comic Sans MS" panose="030F0702030302020204" pitchFamily="66" charset="0"/>
              </a:rPr>
              <a:t>did</a:t>
            </a:r>
            <a:endParaRPr lang="en-GB" sz="40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10885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/>
    </mc:Choice>
    <mc:Fallback>
      <p:transition advClick="0"/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0" y="548680"/>
            <a:ext cx="9144000" cy="5649491"/>
          </a:xfrm>
        </p:spPr>
        <p:txBody>
          <a:bodyPr/>
          <a:lstStyle/>
          <a:p>
            <a:pPr marL="0" indent="0" algn="ctr">
              <a:buNone/>
            </a:pPr>
            <a:r>
              <a:rPr lang="en-GB" sz="40000" dirty="0" smtClean="0">
                <a:latin typeface="Comic Sans MS" panose="030F0702030302020204" pitchFamily="66" charset="0"/>
              </a:rPr>
              <a:t>now</a:t>
            </a:r>
            <a:endParaRPr lang="en-GB" sz="40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29499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/>
    </mc:Choice>
    <mc:Fallback>
      <p:transition advClick="0"/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0" y="548680"/>
            <a:ext cx="9144000" cy="5649491"/>
          </a:xfrm>
        </p:spPr>
        <p:txBody>
          <a:bodyPr/>
          <a:lstStyle/>
          <a:p>
            <a:pPr marL="0" indent="0" algn="ctr">
              <a:buNone/>
            </a:pPr>
            <a:r>
              <a:rPr lang="en-GB" sz="30000" dirty="0" smtClean="0">
                <a:latin typeface="Comic Sans MS" panose="030F0702030302020204" pitchFamily="66" charset="0"/>
              </a:rPr>
              <a:t>came</a:t>
            </a:r>
            <a:endParaRPr lang="en-GB" sz="30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27733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/>
    </mc:Choice>
    <mc:Fallback>
      <p:transition advClick="0"/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0" y="548680"/>
            <a:ext cx="9144000" cy="5649491"/>
          </a:xfrm>
        </p:spPr>
        <p:txBody>
          <a:bodyPr/>
          <a:lstStyle/>
          <a:p>
            <a:pPr marL="0" indent="0" algn="ctr">
              <a:buNone/>
            </a:pPr>
            <a:r>
              <a:rPr lang="en-GB" sz="28000" dirty="0" smtClean="0">
                <a:latin typeface="Comic Sans MS" panose="030F0702030302020204" pitchFamily="66" charset="0"/>
              </a:rPr>
              <a:t>make</a:t>
            </a:r>
            <a:endParaRPr lang="en-GB" sz="28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38803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/>
    </mc:Choice>
    <mc:Fallback>
      <p:transition advClick="0"/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0" y="548680"/>
            <a:ext cx="9144000" cy="5649491"/>
          </a:xfrm>
        </p:spPr>
        <p:txBody>
          <a:bodyPr/>
          <a:lstStyle/>
          <a:p>
            <a:pPr marL="0" indent="0" algn="ctr">
              <a:buNone/>
            </a:pPr>
            <a:r>
              <a:rPr lang="en-GB" sz="40000" dirty="0" smtClean="0">
                <a:latin typeface="Comic Sans MS" panose="030F0702030302020204" pitchFamily="66" charset="0"/>
              </a:rPr>
              <a:t>old</a:t>
            </a:r>
            <a:endParaRPr lang="en-GB" sz="40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47029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/>
    </mc:Choice>
    <mc:Fallback>
      <p:transition advClick="0"/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0" y="548680"/>
            <a:ext cx="9144000" cy="5649491"/>
          </a:xfrm>
        </p:spPr>
        <p:txBody>
          <a:bodyPr/>
          <a:lstStyle/>
          <a:p>
            <a:pPr marL="0" indent="0" algn="ctr">
              <a:buNone/>
            </a:pPr>
            <a:r>
              <a:rPr lang="en-GB" sz="40000" dirty="0" smtClean="0">
                <a:latin typeface="Comic Sans MS" panose="030F0702030302020204" pitchFamily="66" charset="0"/>
              </a:rPr>
              <a:t>new</a:t>
            </a:r>
          </a:p>
          <a:p>
            <a:pPr marL="0" indent="0" algn="ctr">
              <a:buNone/>
            </a:pPr>
            <a:endParaRPr lang="en-GB" sz="40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95855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/>
    </mc:Choice>
    <mc:Fallback>
      <p:transition advClick="0"/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0" y="116632"/>
            <a:ext cx="9144000" cy="6081539"/>
          </a:xfrm>
        </p:spPr>
        <p:txBody>
          <a:bodyPr/>
          <a:lstStyle/>
          <a:p>
            <a:pPr marL="0" indent="0" algn="ctr">
              <a:buNone/>
            </a:pPr>
            <a:r>
              <a:rPr lang="en-GB" sz="40000" dirty="0" smtClean="0">
                <a:latin typeface="Comic Sans MS" panose="030F0702030302020204" pitchFamily="66" charset="0"/>
              </a:rPr>
              <a:t>has</a:t>
            </a:r>
            <a:endParaRPr lang="en-GB" sz="40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81910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/>
    </mc:Choice>
    <mc:Fallback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0" y="548680"/>
            <a:ext cx="9144000" cy="5649491"/>
          </a:xfrm>
        </p:spPr>
        <p:txBody>
          <a:bodyPr/>
          <a:lstStyle/>
          <a:p>
            <a:pPr marL="0" indent="0" algn="ctr">
              <a:buNone/>
            </a:pPr>
            <a:r>
              <a:rPr lang="en-GB" sz="31000" dirty="0" smtClean="0">
                <a:latin typeface="Comic Sans MS" panose="030F0702030302020204" pitchFamily="66" charset="0"/>
              </a:rPr>
              <a:t>wha</a:t>
            </a:r>
            <a:r>
              <a:rPr lang="en-GB" sz="31000" dirty="0" smtClean="0"/>
              <a:t>t</a:t>
            </a:r>
            <a:endParaRPr lang="en-GB" sz="31000" dirty="0"/>
          </a:p>
        </p:txBody>
      </p:sp>
    </p:spTree>
    <p:extLst>
      <p:ext uri="{BB962C8B-B14F-4D97-AF65-F5344CB8AC3E}">
        <p14:creationId xmlns:p14="http://schemas.microsoft.com/office/powerpoint/2010/main" val="35717651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/>
    </mc:Choice>
    <mc:Fallback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0" y="548680"/>
            <a:ext cx="9144000" cy="5649491"/>
          </a:xfrm>
        </p:spPr>
        <p:txBody>
          <a:bodyPr/>
          <a:lstStyle/>
          <a:p>
            <a:pPr marL="0" indent="0" algn="ctr">
              <a:buNone/>
            </a:pPr>
            <a:r>
              <a:rPr lang="en-GB" sz="31000" dirty="0" smtClean="0">
                <a:latin typeface="Comic Sans MS" panose="030F0702030302020204" pitchFamily="66" charset="0"/>
              </a:rPr>
              <a:t>mus</a:t>
            </a:r>
            <a:r>
              <a:rPr lang="en-GB" sz="31000" dirty="0" smtClean="0"/>
              <a:t>t</a:t>
            </a:r>
            <a:endParaRPr lang="en-GB" sz="31000" dirty="0"/>
          </a:p>
        </p:txBody>
      </p:sp>
    </p:spTree>
    <p:extLst>
      <p:ext uri="{BB962C8B-B14F-4D97-AF65-F5344CB8AC3E}">
        <p14:creationId xmlns:p14="http://schemas.microsoft.com/office/powerpoint/2010/main" val="8001305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/>
    </mc:Choice>
    <mc:Fallback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/>
          <a:lstStyle/>
          <a:p>
            <a:pPr marL="0" indent="0" algn="ctr">
              <a:buNone/>
            </a:pPr>
            <a:r>
              <a:rPr lang="en-GB" sz="40000" dirty="0" smtClean="0">
                <a:latin typeface="Comic Sans MS" panose="030F0702030302020204" pitchFamily="66" charset="0"/>
              </a:rPr>
              <a:t>of</a:t>
            </a:r>
            <a:endParaRPr lang="en-GB" sz="40000" dirty="0"/>
          </a:p>
        </p:txBody>
      </p:sp>
    </p:spTree>
    <p:extLst>
      <p:ext uri="{BB962C8B-B14F-4D97-AF65-F5344CB8AC3E}">
        <p14:creationId xmlns:p14="http://schemas.microsoft.com/office/powerpoint/2010/main" val="29990941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/>
    </mc:Choice>
    <mc:Fallback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198171"/>
          </a:xfrm>
        </p:spPr>
        <p:txBody>
          <a:bodyPr/>
          <a:lstStyle/>
          <a:p>
            <a:pPr marL="0" indent="0" algn="ctr">
              <a:buNone/>
            </a:pPr>
            <a:r>
              <a:rPr lang="en-GB" sz="40000" dirty="0" smtClean="0">
                <a:latin typeface="Comic Sans MS" panose="030F0702030302020204" pitchFamily="66" charset="0"/>
              </a:rPr>
              <a:t>or</a:t>
            </a:r>
            <a:endParaRPr lang="en-GB" sz="40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84471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/>
    </mc:Choice>
    <mc:Fallback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0" y="548680"/>
            <a:ext cx="9144000" cy="5649491"/>
          </a:xfrm>
        </p:spPr>
        <p:txBody>
          <a:bodyPr/>
          <a:lstStyle/>
          <a:p>
            <a:pPr marL="0" indent="0" algn="ctr">
              <a:buNone/>
            </a:pPr>
            <a:r>
              <a:rPr lang="en-GB" sz="36000" dirty="0" smtClean="0">
                <a:latin typeface="Comic Sans MS" panose="030F0702030302020204" pitchFamily="66" charset="0"/>
              </a:rPr>
              <a:t>jus</a:t>
            </a:r>
            <a:r>
              <a:rPr lang="en-GB" sz="36000" dirty="0" smtClean="0"/>
              <a:t>t</a:t>
            </a:r>
            <a:endParaRPr lang="en-GB" sz="36000" dirty="0"/>
          </a:p>
        </p:txBody>
      </p:sp>
    </p:spTree>
    <p:extLst>
      <p:ext uri="{BB962C8B-B14F-4D97-AF65-F5344CB8AC3E}">
        <p14:creationId xmlns:p14="http://schemas.microsoft.com/office/powerpoint/2010/main" val="38270962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/>
    </mc:Choice>
    <mc:Fallback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0" y="548680"/>
            <a:ext cx="9144000" cy="5649491"/>
          </a:xfrm>
        </p:spPr>
        <p:txBody>
          <a:bodyPr/>
          <a:lstStyle/>
          <a:p>
            <a:pPr marL="0" indent="0" algn="ctr">
              <a:buNone/>
            </a:pPr>
            <a:r>
              <a:rPr lang="en-GB" sz="26500" dirty="0" smtClean="0">
                <a:latin typeface="Comic Sans MS" panose="030F0702030302020204" pitchFamily="66" charset="0"/>
              </a:rPr>
              <a:t>which</a:t>
            </a:r>
            <a:endParaRPr lang="en-GB" sz="265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32308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/>
    </mc:Choice>
    <mc:Fallback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0" y="548680"/>
            <a:ext cx="9144000" cy="5649491"/>
          </a:xfrm>
        </p:spPr>
        <p:txBody>
          <a:bodyPr/>
          <a:lstStyle/>
          <a:p>
            <a:pPr marL="0" indent="0" algn="ctr">
              <a:buNone/>
            </a:pPr>
            <a:r>
              <a:rPr lang="en-GB" sz="34000" dirty="0" smtClean="0">
                <a:latin typeface="Comic Sans MS" panose="030F0702030302020204" pitchFamily="66" charset="0"/>
              </a:rPr>
              <a:t>over</a:t>
            </a:r>
            <a:endParaRPr lang="en-GB" sz="34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15811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/>
    </mc:Choice>
    <mc:Fallback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0" y="548680"/>
            <a:ext cx="9144000" cy="5649491"/>
          </a:xfrm>
        </p:spPr>
        <p:txBody>
          <a:bodyPr/>
          <a:lstStyle/>
          <a:p>
            <a:pPr marL="0" indent="0" algn="ctr">
              <a:buNone/>
            </a:pPr>
            <a:r>
              <a:rPr lang="en-GB" sz="30000" dirty="0" smtClean="0">
                <a:latin typeface="Comic Sans MS" panose="030F0702030302020204" pitchFamily="66" charset="0"/>
              </a:rPr>
              <a:t>more</a:t>
            </a:r>
            <a:endParaRPr lang="en-GB" sz="30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25351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/>
    </mc:Choice>
    <mc:Fallback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0" y="548680"/>
            <a:ext cx="9144000" cy="5649491"/>
          </a:xfrm>
        </p:spPr>
        <p:txBody>
          <a:bodyPr/>
          <a:lstStyle/>
          <a:p>
            <a:pPr marL="0" indent="0" algn="ctr">
              <a:buNone/>
            </a:pPr>
            <a:r>
              <a:rPr lang="en-GB" sz="40000" dirty="0" smtClean="0">
                <a:latin typeface="Comic Sans MS" panose="030F0702030302020204" pitchFamily="66" charset="0"/>
              </a:rPr>
              <a:t>off</a:t>
            </a:r>
            <a:endParaRPr lang="en-GB" sz="40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57176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/>
    </mc:Choice>
    <mc:Fallback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0" y="548680"/>
            <a:ext cx="9144000" cy="5649491"/>
          </a:xfrm>
        </p:spPr>
        <p:txBody>
          <a:bodyPr/>
          <a:lstStyle/>
          <a:p>
            <a:pPr marL="0" indent="0" algn="ctr">
              <a:buNone/>
            </a:pPr>
            <a:r>
              <a:rPr lang="en-GB" sz="39000" dirty="0" smtClean="0">
                <a:latin typeface="Comic Sans MS" panose="030F0702030302020204" pitchFamily="66" charset="0"/>
              </a:rPr>
              <a:t>well</a:t>
            </a:r>
            <a:endParaRPr lang="en-GB" sz="39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13928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/>
    </mc:Choice>
    <mc:Fallback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0" y="548680"/>
            <a:ext cx="9144000" cy="5649491"/>
          </a:xfrm>
        </p:spPr>
        <p:txBody>
          <a:bodyPr/>
          <a:lstStyle/>
          <a:p>
            <a:pPr marL="0" indent="0" algn="ctr">
              <a:buNone/>
            </a:pPr>
            <a:r>
              <a:rPr lang="en-GB" sz="26000" dirty="0" smtClean="0">
                <a:latin typeface="+mj-lt"/>
              </a:rPr>
              <a:t>t</a:t>
            </a:r>
            <a:r>
              <a:rPr lang="en-GB" sz="26000" dirty="0" smtClean="0">
                <a:latin typeface="Comic Sans MS" panose="030F0702030302020204" pitchFamily="66" charset="0"/>
              </a:rPr>
              <a:t>here</a:t>
            </a:r>
            <a:endParaRPr lang="en-GB" sz="26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11046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/>
    </mc:Choice>
    <mc:Fallback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0" y="188640"/>
            <a:ext cx="9144000" cy="6009531"/>
          </a:xfrm>
        </p:spPr>
        <p:txBody>
          <a:bodyPr/>
          <a:lstStyle/>
          <a:p>
            <a:pPr marL="0" indent="0" algn="ctr">
              <a:buNone/>
            </a:pPr>
            <a:r>
              <a:rPr lang="en-GB" sz="32000" dirty="0" smtClean="0">
                <a:latin typeface="Comic Sans MS" panose="030F0702030302020204" pitchFamily="66" charset="0"/>
              </a:rPr>
              <a:t>back</a:t>
            </a:r>
            <a:endParaRPr lang="en-GB" sz="32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419455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/>
    </mc:Choice>
    <mc:Fallback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0" y="548680"/>
            <a:ext cx="9144000" cy="5649491"/>
          </a:xfrm>
        </p:spPr>
        <p:txBody>
          <a:bodyPr/>
          <a:lstStyle/>
          <a:p>
            <a:pPr marL="0" indent="0" algn="ctr">
              <a:buNone/>
            </a:pPr>
            <a:r>
              <a:rPr lang="en-GB" sz="40000" dirty="0" smtClean="0">
                <a:latin typeface="Comic Sans MS" panose="030F0702030302020204" pitchFamily="66" charset="0"/>
              </a:rPr>
              <a:t>call</a:t>
            </a:r>
            <a:endParaRPr lang="en-GB" sz="40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33261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/>
    </mc:Choice>
    <mc:Fallback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/>
          <a:lstStyle/>
          <a:p>
            <a:pPr marL="0" indent="0" algn="ctr">
              <a:buNone/>
            </a:pPr>
            <a:r>
              <a:rPr lang="en-GB" sz="39000" dirty="0" smtClean="0">
                <a:latin typeface="Comic Sans MS" panose="030F0702030302020204" pitchFamily="66" charset="0"/>
              </a:rPr>
              <a:t>one</a:t>
            </a:r>
            <a:endParaRPr lang="en-GB" sz="39000" dirty="0"/>
          </a:p>
        </p:txBody>
      </p:sp>
    </p:spTree>
    <p:extLst>
      <p:ext uri="{BB962C8B-B14F-4D97-AF65-F5344CB8AC3E}">
        <p14:creationId xmlns:p14="http://schemas.microsoft.com/office/powerpoint/2010/main" val="3509389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/>
    </mc:Choice>
    <mc:Fallback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0" y="548680"/>
            <a:ext cx="9144000" cy="5649491"/>
          </a:xfrm>
        </p:spPr>
        <p:txBody>
          <a:bodyPr/>
          <a:lstStyle/>
          <a:p>
            <a:pPr marL="0" indent="0" algn="ctr">
              <a:buNone/>
            </a:pPr>
            <a:r>
              <a:rPr lang="en-GB" sz="31000" dirty="0" smtClean="0">
                <a:latin typeface="Comic Sans MS" panose="030F0702030302020204" pitchFamily="66" charset="0"/>
              </a:rPr>
              <a:t>were</a:t>
            </a:r>
            <a:endParaRPr lang="en-GB" sz="31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33028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/>
    </mc:Choice>
    <mc:Fallback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0" y="548680"/>
            <a:ext cx="9144000" cy="5649491"/>
          </a:xfrm>
        </p:spPr>
        <p:txBody>
          <a:bodyPr/>
          <a:lstStyle/>
          <a:p>
            <a:pPr marL="0" indent="0" algn="ctr">
              <a:buNone/>
            </a:pPr>
            <a:r>
              <a:rPr lang="en-GB" sz="38000" dirty="0" smtClean="0">
                <a:latin typeface="Comic Sans MS" panose="030F0702030302020204" pitchFamily="66" charset="0"/>
              </a:rPr>
              <a:t>who</a:t>
            </a:r>
            <a:endParaRPr lang="en-GB" sz="38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45205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/>
    </mc:Choice>
    <mc:Fallback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0" y="548680"/>
            <a:ext cx="9144000" cy="5649491"/>
          </a:xfrm>
        </p:spPr>
        <p:txBody>
          <a:bodyPr/>
          <a:lstStyle/>
          <a:p>
            <a:pPr marL="0" indent="0" algn="ctr">
              <a:buNone/>
            </a:pPr>
            <a:r>
              <a:rPr lang="en-GB" sz="31000" dirty="0" smtClean="0">
                <a:latin typeface="Comic Sans MS" panose="030F0702030302020204" pitchFamily="66" charset="0"/>
              </a:rPr>
              <a:t>been</a:t>
            </a:r>
            <a:endParaRPr lang="en-GB" sz="31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790246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/>
    </mc:Choice>
    <mc:Fallback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0" y="548680"/>
            <a:ext cx="9144000" cy="5649491"/>
          </a:xfrm>
        </p:spPr>
        <p:txBody>
          <a:bodyPr/>
          <a:lstStyle/>
          <a:p>
            <a:pPr marL="0" indent="0" algn="ctr">
              <a:buNone/>
            </a:pPr>
            <a:r>
              <a:rPr lang="en-GB" sz="30000" dirty="0" smtClean="0">
                <a:latin typeface="Comic Sans MS" panose="030F0702030302020204" pitchFamily="66" charset="0"/>
              </a:rPr>
              <a:t>from</a:t>
            </a:r>
            <a:endParaRPr lang="en-GB" sz="30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6153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/>
    </mc:Choice>
    <mc:Fallback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0" y="548680"/>
            <a:ext cx="9144000" cy="5649491"/>
          </a:xfrm>
        </p:spPr>
        <p:txBody>
          <a:bodyPr/>
          <a:lstStyle/>
          <a:p>
            <a:pPr marL="0" indent="0" algn="ctr">
              <a:buNone/>
            </a:pPr>
            <a:r>
              <a:rPr lang="en-GB" sz="38000" dirty="0" smtClean="0">
                <a:latin typeface="Comic Sans MS" panose="030F0702030302020204" pitchFamily="66" charset="0"/>
              </a:rPr>
              <a:t>only</a:t>
            </a:r>
            <a:endParaRPr lang="en-GB" sz="38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66879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/>
    </mc:Choice>
    <mc:Fallback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0" y="548680"/>
            <a:ext cx="9144000" cy="5649491"/>
          </a:xfrm>
        </p:spPr>
        <p:txBody>
          <a:bodyPr/>
          <a:lstStyle/>
          <a:p>
            <a:pPr marL="0" indent="0" algn="ctr">
              <a:buNone/>
            </a:pPr>
            <a:r>
              <a:rPr lang="en-GB" sz="29000" dirty="0" smtClean="0">
                <a:latin typeface="Comic Sans MS" panose="030F0702030302020204" pitchFamily="66" charset="0"/>
              </a:rPr>
              <a:t>much</a:t>
            </a:r>
            <a:endParaRPr lang="en-GB" sz="29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32928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/>
    </mc:Choice>
    <mc:Fallback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0" y="548680"/>
            <a:ext cx="9144000" cy="5649491"/>
          </a:xfrm>
        </p:spPr>
        <p:txBody>
          <a:bodyPr/>
          <a:lstStyle/>
          <a:p>
            <a:pPr marL="0" indent="0" algn="ctr">
              <a:buNone/>
            </a:pPr>
            <a:r>
              <a:rPr lang="en-GB" sz="30000" dirty="0" smtClean="0">
                <a:latin typeface="Comic Sans MS" panose="030F0702030302020204" pitchFamily="66" charset="0"/>
              </a:rPr>
              <a:t>righ</a:t>
            </a:r>
            <a:r>
              <a:rPr lang="en-GB" sz="30000" dirty="0" smtClean="0"/>
              <a:t>t</a:t>
            </a:r>
            <a:endParaRPr lang="en-GB" sz="30000" dirty="0"/>
          </a:p>
        </p:txBody>
      </p:sp>
    </p:spTree>
    <p:extLst>
      <p:ext uri="{BB962C8B-B14F-4D97-AF65-F5344CB8AC3E}">
        <p14:creationId xmlns:p14="http://schemas.microsoft.com/office/powerpoint/2010/main" val="7000281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/>
    </mc:Choice>
    <mc:Fallback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0" y="548680"/>
            <a:ext cx="9144000" cy="5649491"/>
          </a:xfrm>
        </p:spPr>
        <p:txBody>
          <a:bodyPr/>
          <a:lstStyle/>
          <a:p>
            <a:pPr marL="0" indent="0" algn="ctr">
              <a:buNone/>
            </a:pPr>
            <a:r>
              <a:rPr lang="en-GB" sz="21000" dirty="0" smtClean="0">
                <a:latin typeface="Comic Sans MS" panose="030F0702030302020204" pitchFamily="66" charset="0"/>
              </a:rPr>
              <a:t>before</a:t>
            </a:r>
            <a:endParaRPr lang="en-GB" sz="21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70372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/>
    </mc:Choice>
    <mc:Fallback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0" y="548680"/>
            <a:ext cx="9144000" cy="5649491"/>
          </a:xfrm>
        </p:spPr>
        <p:txBody>
          <a:bodyPr/>
          <a:lstStyle/>
          <a:p>
            <a:pPr marL="0" indent="0" algn="ctr">
              <a:buNone/>
            </a:pPr>
            <a:r>
              <a:rPr lang="en-GB" sz="29000" dirty="0">
                <a:latin typeface="Comic Sans MS" panose="030F0702030302020204" pitchFamily="66" charset="0"/>
              </a:rPr>
              <a:t>a</a:t>
            </a:r>
            <a:r>
              <a:rPr lang="en-GB" sz="29000" dirty="0" smtClean="0">
                <a:latin typeface="Comic Sans MS" panose="030F0702030302020204" pitchFamily="66" charset="0"/>
              </a:rPr>
              <a:t>bou</a:t>
            </a:r>
            <a:r>
              <a:rPr lang="en-GB" sz="29000" dirty="0" smtClean="0">
                <a:latin typeface="+mj-lt"/>
              </a:rPr>
              <a:t>t</a:t>
            </a:r>
          </a:p>
        </p:txBody>
      </p:sp>
    </p:spTree>
    <p:extLst>
      <p:ext uri="{BB962C8B-B14F-4D97-AF65-F5344CB8AC3E}">
        <p14:creationId xmlns:p14="http://schemas.microsoft.com/office/powerpoint/2010/main" val="13818747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/>
    </mc:Choice>
    <mc:Fallback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597352"/>
          </a:xfrm>
        </p:spPr>
        <p:txBody>
          <a:bodyPr/>
          <a:lstStyle/>
          <a:p>
            <a:pPr marL="0" indent="0" algn="ctr">
              <a:buNone/>
            </a:pPr>
            <a:r>
              <a:rPr lang="en-GB" sz="29000" dirty="0" smtClean="0"/>
              <a:t>t</a:t>
            </a:r>
            <a:r>
              <a:rPr lang="en-GB" sz="29000" dirty="0" smtClean="0">
                <a:latin typeface="Comic Sans MS" panose="030F0702030302020204" pitchFamily="66" charset="0"/>
              </a:rPr>
              <a:t>heir</a:t>
            </a:r>
            <a:endParaRPr lang="en-GB" sz="29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055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/>
    </mc:Choice>
    <mc:Fallback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/>
          <a:lstStyle/>
          <a:p>
            <a:pPr marL="0" indent="0" algn="ctr">
              <a:buNone/>
            </a:pPr>
            <a:r>
              <a:rPr lang="en-GB" sz="40000" smtClean="0"/>
              <a:t>put</a:t>
            </a:r>
            <a:endParaRPr lang="en-GB" sz="40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22884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/>
    </mc:Choice>
    <mc:Fallback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0" y="548680"/>
            <a:ext cx="9144000" cy="5649491"/>
          </a:xfrm>
        </p:spPr>
        <p:txBody>
          <a:bodyPr/>
          <a:lstStyle/>
          <a:p>
            <a:pPr marL="0" indent="0" algn="ctr">
              <a:buNone/>
            </a:pPr>
            <a:r>
              <a:rPr lang="en-GB" sz="28000" dirty="0" smtClean="0">
                <a:latin typeface="Comic Sans MS" panose="030F0702030302020204" pitchFamily="66" charset="0"/>
              </a:rPr>
              <a:t>af</a:t>
            </a:r>
            <a:r>
              <a:rPr lang="en-GB" sz="28000" dirty="0" smtClean="0"/>
              <a:t>t</a:t>
            </a:r>
            <a:r>
              <a:rPr lang="en-GB" sz="28000" dirty="0" smtClean="0">
                <a:latin typeface="Comic Sans MS" panose="030F0702030302020204" pitchFamily="66" charset="0"/>
              </a:rPr>
              <a:t>er</a:t>
            </a:r>
            <a:endParaRPr lang="en-GB" sz="28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33756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/>
    </mc:Choice>
    <mc:Fallback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/>
          <a:lstStyle/>
          <a:p>
            <a:pPr marL="0" indent="0" algn="ctr">
              <a:buNone/>
            </a:pPr>
            <a:r>
              <a:rPr lang="en-GB" sz="40000" dirty="0" smtClean="0">
                <a:latin typeface="Comic Sans MS" panose="030F0702030302020204" pitchFamily="66" charset="0"/>
              </a:rPr>
              <a:t>so</a:t>
            </a:r>
            <a:endParaRPr lang="en-GB" sz="40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46745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/>
    </mc:Choice>
    <mc:Fallback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548680"/>
            <a:ext cx="9144000" cy="5649491"/>
          </a:xfrm>
        </p:spPr>
        <p:txBody>
          <a:bodyPr/>
          <a:lstStyle/>
          <a:p>
            <a:pPr marL="0" indent="0" algn="ctr">
              <a:buNone/>
            </a:pPr>
            <a:r>
              <a:rPr lang="en-GB" sz="40000" dirty="0" smtClean="0">
                <a:latin typeface="Comic Sans MS" panose="030F0702030302020204" pitchFamily="66" charset="0"/>
              </a:rPr>
              <a:t>had</a:t>
            </a:r>
            <a:endParaRPr lang="en-GB" sz="40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49487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/>
    </mc:Choice>
    <mc:Fallback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07504" y="548680"/>
            <a:ext cx="9036496" cy="5649491"/>
          </a:xfrm>
        </p:spPr>
        <p:txBody>
          <a:bodyPr/>
          <a:lstStyle/>
          <a:p>
            <a:pPr marL="0" indent="0" algn="ctr">
              <a:buNone/>
            </a:pPr>
            <a:r>
              <a:rPr lang="en-GB" sz="29000" dirty="0" smtClean="0">
                <a:latin typeface="Comic Sans MS" panose="030F0702030302020204" pitchFamily="66" charset="0"/>
              </a:rPr>
              <a:t>some</a:t>
            </a:r>
            <a:endParaRPr lang="en-GB" sz="29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740806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/>
    </mc:Choice>
    <mc:Fallback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95536" y="548680"/>
            <a:ext cx="8229600" cy="5649491"/>
          </a:xfrm>
        </p:spPr>
        <p:txBody>
          <a:bodyPr/>
          <a:lstStyle/>
          <a:p>
            <a:pPr marL="0" indent="0" algn="ctr">
              <a:buNone/>
            </a:pPr>
            <a:r>
              <a:rPr lang="en-GB" sz="40000" dirty="0" smtClean="0">
                <a:latin typeface="Comic Sans MS" panose="030F0702030302020204" pitchFamily="66" charset="0"/>
              </a:rPr>
              <a:t>no</a:t>
            </a:r>
            <a:r>
              <a:rPr lang="en-GB" sz="40000" dirty="0" smtClean="0"/>
              <a:t>t</a:t>
            </a:r>
            <a:endParaRPr lang="en-GB" sz="40000" dirty="0"/>
          </a:p>
        </p:txBody>
      </p:sp>
    </p:spTree>
    <p:extLst>
      <p:ext uri="{BB962C8B-B14F-4D97-AF65-F5344CB8AC3E}">
        <p14:creationId xmlns:p14="http://schemas.microsoft.com/office/powerpoint/2010/main" val="7406713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/>
    </mc:Choice>
    <mc:Fallback>
      <p:transition advClick="0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hfw 1-50 ppt</Template>
  <TotalTime>22</TotalTime>
  <Words>51</Words>
  <Application>Microsoft Office PowerPoint</Application>
  <PresentationFormat>On-screen Show (4:3)</PresentationFormat>
  <Paragraphs>55</Paragraphs>
  <Slides>50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50</vt:i4>
      </vt:variant>
    </vt:vector>
  </HeadingPairs>
  <TitlesOfParts>
    <vt:vector size="53" baseType="lpstr">
      <vt:lpstr>Arial</vt:lpstr>
      <vt:lpstr>Comic Sans MS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C2k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 McMaster</dc:creator>
  <cp:lastModifiedBy>G McMaster</cp:lastModifiedBy>
  <cp:revision>5</cp:revision>
  <dcterms:created xsi:type="dcterms:W3CDTF">2020-01-25T22:04:15Z</dcterms:created>
  <dcterms:modified xsi:type="dcterms:W3CDTF">2020-01-26T11:27:21Z</dcterms:modified>
</cp:coreProperties>
</file>