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36" autoAdjust="0"/>
  </p:normalViewPr>
  <p:slideViewPr>
    <p:cSldViewPr>
      <p:cViewPr varScale="1">
        <p:scale>
          <a:sx n="57" d="100"/>
          <a:sy n="57" d="100"/>
        </p:scale>
        <p:origin x="15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31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0" dirty="0">
                <a:latin typeface="Comic Sans MS" panose="030F0702030302020204" pitchFamily="66" charset="0"/>
              </a:rPr>
              <a:t>called</a:t>
            </a:r>
            <a:endParaRPr lang="en-GB" sz="26000" dirty="0">
              <a:latin typeface="+mn-lt"/>
            </a:endParaRP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blew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fell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in</a:t>
            </a:r>
            <a:r>
              <a:rPr lang="en-GB" sz="38000" dirty="0"/>
              <a:t>t</a:t>
            </a:r>
            <a:r>
              <a:rPr lang="en-GB" sz="38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ou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ge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536" y="476672"/>
            <a:ext cx="914501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25252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>
                <a:latin typeface="Comic Sans MS" panose="030F0702030302020204" pitchFamily="66" charset="0"/>
              </a:rPr>
              <a:t>wha</a:t>
            </a:r>
            <a:r>
              <a:rPr lang="en-GB" sz="34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>
                <a:latin typeface="Comic Sans MS" panose="030F0702030302020204" pitchFamily="66" charset="0"/>
              </a:rPr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SW3 WORDS</Template>
  <TotalTime>6</TotalTime>
  <Words>20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1</cp:revision>
  <dcterms:created xsi:type="dcterms:W3CDTF">2020-01-26T12:08:57Z</dcterms:created>
  <dcterms:modified xsi:type="dcterms:W3CDTF">2021-10-28T08:09:19Z</dcterms:modified>
</cp:coreProperties>
</file>