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64" r:id="rId3"/>
    <p:sldId id="263" r:id="rId4"/>
    <p:sldId id="313" r:id="rId5"/>
    <p:sldId id="314" r:id="rId6"/>
    <p:sldId id="315" r:id="rId7"/>
    <p:sldId id="262" r:id="rId8"/>
    <p:sldId id="317" r:id="rId9"/>
    <p:sldId id="322" r:id="rId10"/>
    <p:sldId id="318" r:id="rId11"/>
    <p:sldId id="323" r:id="rId12"/>
    <p:sldId id="309" r:id="rId13"/>
    <p:sldId id="266" r:id="rId14"/>
    <p:sldId id="326" r:id="rId15"/>
    <p:sldId id="267" r:id="rId16"/>
    <p:sldId id="325" r:id="rId17"/>
    <p:sldId id="327" r:id="rId18"/>
    <p:sldId id="310" r:id="rId19"/>
    <p:sldId id="269" r:id="rId20"/>
    <p:sldId id="320" r:id="rId21"/>
    <p:sldId id="270" r:id="rId22"/>
    <p:sldId id="271" r:id="rId23"/>
    <p:sldId id="328" r:id="rId24"/>
    <p:sldId id="330" r:id="rId25"/>
    <p:sldId id="332" r:id="rId26"/>
    <p:sldId id="272" r:id="rId27"/>
    <p:sldId id="274" r:id="rId28"/>
    <p:sldId id="275" r:id="rId29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2C10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036" autoAdjust="0"/>
  </p:normalViewPr>
  <p:slideViewPr>
    <p:cSldViewPr>
      <p:cViewPr varScale="1">
        <p:scale>
          <a:sx n="62" d="100"/>
          <a:sy n="62" d="100"/>
        </p:scale>
        <p:origin x="9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Mum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is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816" y="332656"/>
            <a:ext cx="33791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err="1" smtClean="0">
                <a:latin typeface="Comic Sans MS" panose="030F0702030302020204" pitchFamily="66" charset="0"/>
              </a:rPr>
              <a:t>i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0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+mj-lt"/>
              </a:rPr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he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816" y="332656"/>
            <a:ext cx="33791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err="1">
                <a:latin typeface="+mn-lt"/>
              </a:rPr>
              <a:t>t</a:t>
            </a:r>
            <a:endParaRPr lang="en-GB" sz="4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879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no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836712"/>
            <a:ext cx="76328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no</a:t>
            </a:r>
            <a:r>
              <a:rPr lang="en-GB" sz="40000" dirty="0" smtClean="0">
                <a:latin typeface="+mj-lt"/>
              </a:rPr>
              <a:t>t</a:t>
            </a:r>
            <a:endParaRPr lang="en-GB" sz="4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017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816" y="332656"/>
            <a:ext cx="33791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n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6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SassoonPrimaryType" pitchFamily="2" charset="0"/>
                <a:ea typeface="TeacherLove" panose="02000603000000000000" pitchFamily="2" charset="0"/>
              </a:rPr>
              <a:t>y</a:t>
            </a:r>
            <a:r>
              <a:rPr lang="en-GB" sz="40000" dirty="0" smtClean="0">
                <a:latin typeface="Comic Sans MS" panose="030F0702030302020204" pitchFamily="66" charset="0"/>
              </a:rPr>
              <a:t>es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</a:t>
            </a: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Sid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60648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50804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400050" lvl="1" indent="0" algn="ctr">
              <a:buNone/>
            </a:pPr>
            <a:r>
              <a:rPr lang="en-GB" sz="40000" dirty="0" smtClean="0"/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o</a:t>
            </a: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going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260648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g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1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60648"/>
            <a:ext cx="8496943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a</a:t>
            </a:r>
            <a:r>
              <a:rPr lang="en-GB" sz="31000" dirty="0" smtClean="0">
                <a:latin typeface="Comic Sans MS" panose="030F0702030302020204" pitchFamily="66" charset="0"/>
              </a:rPr>
              <a:t>nd</a:t>
            </a:r>
          </a:p>
          <a:p>
            <a:pPr marL="0" indent="0" algn="ctr">
              <a:buNone/>
            </a:pPr>
            <a:endParaRPr lang="en-GB" sz="9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9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51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-23537"/>
            <a:ext cx="648071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91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are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play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home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Pam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C1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5816" y="332656"/>
            <a:ext cx="33791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m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8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5311" y="116632"/>
            <a:ext cx="2927404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p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14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6577" y="476672"/>
            <a:ext cx="2682146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s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0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Here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here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816" y="332656"/>
            <a:ext cx="33791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h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5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Initial sounds ppt</Template>
  <TotalTime>11945</TotalTime>
  <Words>28</Words>
  <Application>Microsoft Office PowerPoint</Application>
  <PresentationFormat>On-screen Show (4:3)</PresentationFormat>
  <Paragraphs>29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Comic Sans MS</vt:lpstr>
      <vt:lpstr>SassoonPrimaryType</vt:lpstr>
      <vt:lpstr>TeacherLove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11</cp:revision>
  <dcterms:created xsi:type="dcterms:W3CDTF">2020-01-27T18:24:09Z</dcterms:created>
  <dcterms:modified xsi:type="dcterms:W3CDTF">2021-05-12T17:54:39Z</dcterms:modified>
</cp:coreProperties>
</file>