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4" r:id="rId3"/>
    <p:sldId id="263" r:id="rId4"/>
    <p:sldId id="313" r:id="rId5"/>
    <p:sldId id="314" r:id="rId6"/>
    <p:sldId id="315" r:id="rId7"/>
    <p:sldId id="316" r:id="rId8"/>
    <p:sldId id="319" r:id="rId9"/>
    <p:sldId id="262" r:id="rId10"/>
    <p:sldId id="317" r:id="rId11"/>
    <p:sldId id="318" r:id="rId12"/>
    <p:sldId id="320" r:id="rId13"/>
    <p:sldId id="310" r:id="rId14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036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6B5F1-9229-4595-BD04-A5DF7B33E7B8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820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Mum</a:t>
            </a: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9307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21485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800" y="1052736"/>
            <a:ext cx="32403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1000" dirty="0" err="1">
                <a:latin typeface="Arial Rounded MT Bold" panose="020F0704030504030204" pitchFamily="34" charset="0"/>
              </a:rPr>
              <a:t>t</a:t>
            </a:r>
            <a:endParaRPr lang="en-GB" sz="31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9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/>
              <a:t>t</a:t>
            </a:r>
            <a:r>
              <a:rPr lang="en-GB" sz="400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Sid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>
                <a:latin typeface="Comic Sans MS" panose="030F0702030302020204" pitchFamily="66" charset="0"/>
              </a:rPr>
              <a:t>Pam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5816" y="332656"/>
            <a:ext cx="337914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75658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116632"/>
            <a:ext cx="2310249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12914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476672"/>
            <a:ext cx="2119491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84910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880" y="1340768"/>
            <a:ext cx="2481770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1080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7364" y="1052736"/>
            <a:ext cx="1298753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 err="1">
                <a:latin typeface="Comic Sans MS" panose="030F0702030302020204" pitchFamily="66" charset="0"/>
              </a:rPr>
              <a:t>i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8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hrp words</Template>
  <TotalTime>2</TotalTime>
  <Words>14</Words>
  <Application>Microsoft Office PowerPoint</Application>
  <PresentationFormat>On-screen Show (4:3)</PresentationFormat>
  <Paragraphs>14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Rounded MT Bold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1</cp:revision>
  <dcterms:created xsi:type="dcterms:W3CDTF">2021-01-08T10:00:05Z</dcterms:created>
  <dcterms:modified xsi:type="dcterms:W3CDTF">2021-10-27T10:36:34Z</dcterms:modified>
</cp:coreProperties>
</file>