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0" r:id="rId4"/>
    <p:sldId id="264" r:id="rId5"/>
    <p:sldId id="263" r:id="rId6"/>
    <p:sldId id="262" r:id="rId7"/>
    <p:sldId id="309" r:id="rId8"/>
    <p:sldId id="266" r:id="rId9"/>
    <p:sldId id="267" r:id="rId10"/>
    <p:sldId id="268" r:id="rId11"/>
    <p:sldId id="310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036" autoAdjust="0"/>
  </p:normalViewPr>
  <p:slideViewPr>
    <p:cSldViewPr>
      <p:cViewPr varScale="1">
        <p:scale>
          <a:sx n="62" d="100"/>
          <a:sy n="62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1544D-F1D1-45A2-AD0A-ECB74A86B6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08720"/>
            <a:ext cx="9144000" cy="1831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0" dirty="0" smtClean="0">
                <a:latin typeface="Comic Sans MS" panose="030F0702030302020204" pitchFamily="66" charset="0"/>
              </a:rPr>
              <a:t>called</a:t>
            </a:r>
            <a:endParaRPr lang="en-GB" sz="26000" dirty="0" smtClean="0">
              <a:latin typeface="+mn-lt"/>
            </a:endParaRPr>
          </a:p>
          <a:p>
            <a:pPr algn="ctr"/>
            <a:endParaRPr lang="en-GB" sz="29000" dirty="0"/>
          </a:p>
          <a:p>
            <a:pPr algn="ctr"/>
            <a:endParaRPr lang="en-GB" sz="29000" dirty="0" smtClean="0"/>
          </a:p>
          <a:p>
            <a:pPr algn="ctr"/>
            <a:endParaRPr lang="en-GB" sz="29000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 smtClean="0">
                <a:latin typeface="Comic Sans MS" panose="030F0702030302020204" pitchFamily="66" charset="0"/>
              </a:rPr>
              <a:t>blew</a:t>
            </a:r>
            <a:endParaRPr lang="en-GB" sz="3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off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did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0" dirty="0" smtClean="0">
                <a:latin typeface="Comic Sans MS" panose="030F0702030302020204" pitchFamily="66" charset="0"/>
              </a:rPr>
              <a:t>have</a:t>
            </a:r>
            <a:endParaRPr lang="en-GB" sz="3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51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32452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fell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 smtClean="0">
                <a:latin typeface="Comic Sans MS" panose="030F0702030302020204" pitchFamily="66" charset="0"/>
              </a:rPr>
              <a:t>could</a:t>
            </a:r>
            <a:endParaRPr lang="en-GB" sz="2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71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 smtClean="0">
                <a:latin typeface="Comic Sans MS" panose="030F0702030302020204" pitchFamily="66" charset="0"/>
              </a:rPr>
              <a:t>in</a:t>
            </a:r>
            <a:r>
              <a:rPr lang="en-GB" sz="38000" dirty="0" smtClean="0"/>
              <a:t>t</a:t>
            </a:r>
            <a:r>
              <a:rPr lang="en-GB" sz="38000" dirty="0" smtClean="0">
                <a:latin typeface="Comic Sans MS" panose="030F0702030302020204" pitchFamily="66" charset="0"/>
              </a:rPr>
              <a:t>o</a:t>
            </a:r>
            <a:endParaRPr lang="en-GB" sz="3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24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ou</a:t>
            </a:r>
            <a:r>
              <a:rPr lang="en-GB" sz="40000" dirty="0" smtClean="0"/>
              <a:t>t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109857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ge</a:t>
            </a:r>
            <a:r>
              <a:rPr lang="en-GB" sz="40000" dirty="0" smtClean="0"/>
              <a:t>t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401498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of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4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2536" y="476672"/>
            <a:ext cx="914501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one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86868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day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do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25252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4000" dirty="0" smtClean="0">
                <a:latin typeface="Comic Sans MS" panose="030F0702030302020204" pitchFamily="66" charset="0"/>
              </a:rPr>
              <a:t>wha</a:t>
            </a:r>
            <a:r>
              <a:rPr lang="en-GB" sz="34000" dirty="0" smtClean="0">
                <a:latin typeface="+mj-lt"/>
              </a:rPr>
              <a:t>t</a:t>
            </a:r>
            <a:endParaRPr lang="en-GB" sz="3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476672"/>
            <a:ext cx="9540552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 smtClean="0">
                <a:latin typeface="Comic Sans MS" panose="030F0702030302020204" pitchFamily="66" charset="0"/>
              </a:rPr>
              <a:t>down</a:t>
            </a:r>
            <a:endParaRPr lang="en-GB" sz="3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she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4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0" dirty="0" smtClean="0">
                <a:latin typeface="Comic Sans MS" panose="030F0702030302020204" pitchFamily="66" charset="0"/>
              </a:rPr>
              <a:t>find</a:t>
            </a:r>
            <a:endParaRPr lang="en-GB" sz="3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8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548680"/>
            <a:ext cx="921702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saw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SW3 WORDS</Template>
  <TotalTime>6</TotalTime>
  <Words>20</Words>
  <Application>Microsoft Office PowerPoint</Application>
  <PresentationFormat>On-screen Show (4:3)</PresentationFormat>
  <Paragraphs>24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G McMaster</cp:lastModifiedBy>
  <cp:revision>1</cp:revision>
  <dcterms:created xsi:type="dcterms:W3CDTF">2020-01-26T12:08:57Z</dcterms:created>
  <dcterms:modified xsi:type="dcterms:W3CDTF">2020-01-26T12:15:00Z</dcterms:modified>
</cp:coreProperties>
</file>