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908720"/>
            <a:ext cx="67687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0" dirty="0">
                <a:latin typeface="Comic Sans MS" panose="030F0702030302020204" pitchFamily="66" charset="0"/>
              </a:rPr>
              <a:t>I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wen</a:t>
            </a:r>
            <a:r>
              <a:rPr lang="en-GB" sz="3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us</a:t>
            </a:r>
          </a:p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bu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/>
              <a:t>t</a:t>
            </a:r>
            <a:r>
              <a:rPr lang="en-GB" sz="38000" dirty="0"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5000" dirty="0">
                <a:latin typeface="Comic Sans MS" panose="030F0702030302020204" pitchFamily="66" charset="0"/>
              </a:rPr>
              <a:t>wi</a:t>
            </a:r>
            <a:r>
              <a:rPr lang="en-GB" sz="35000" dirty="0">
                <a:latin typeface="+mj-lt"/>
              </a:rPr>
              <a:t>t</a:t>
            </a:r>
            <a:r>
              <a:rPr lang="en-GB" sz="35000" dirty="0"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li</a:t>
            </a:r>
            <a:r>
              <a:rPr lang="en-GB" sz="30000" dirty="0">
                <a:latin typeface="+mj-lt"/>
              </a:rPr>
              <a:t>tt</a:t>
            </a:r>
            <a:r>
              <a:rPr lang="en-GB" sz="30000" dirty="0">
                <a:latin typeface="Comic Sans MS" panose="030F0702030302020204" pitchFamily="66" charset="0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will</a:t>
            </a: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ge</a:t>
            </a:r>
            <a:r>
              <a:rPr lang="en-GB" sz="40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+mj-lt"/>
              </a:rPr>
              <a:t>t</a:t>
            </a:r>
            <a:r>
              <a:rPr lang="en-GB" sz="40000" dirty="0">
                <a:latin typeface="Comic Sans MS" panose="030F0702030302020204" pitchFamily="66" charset="0"/>
              </a:rPr>
              <a:t>ha</a:t>
            </a:r>
            <a:r>
              <a:rPr lang="en-GB" sz="40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is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>
                <a:latin typeface="Comic Sans MS" panose="030F0702030302020204" pitchFamily="66" charset="0"/>
              </a:rPr>
              <a:t>wan</a:t>
            </a:r>
            <a:r>
              <a:rPr lang="en-GB" sz="32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  <a:r>
              <a:rPr lang="en-GB" sz="40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+mj-lt"/>
              </a:rPr>
              <a:t>t</a:t>
            </a:r>
            <a:r>
              <a:rPr lang="en-GB" sz="40000" dirty="0">
                <a:latin typeface="Comic Sans MS" panose="030F0702030302020204" pitchFamily="66" charset="0"/>
              </a:rPr>
              <a:t>wo</a:t>
            </a:r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  <a:r>
              <a:rPr lang="en-GB" sz="4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</a:t>
            </a:r>
            <a:r>
              <a:rPr lang="en-GB" sz="40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Bones - GEMCM</Template>
  <TotalTime>242</TotalTime>
  <Words>52</Words>
  <Application>Microsoft Office PowerPoint</Application>
  <PresentationFormat>On-screen Show (4:3)</PresentationFormat>
  <Paragraphs>56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7</cp:revision>
  <dcterms:created xsi:type="dcterms:W3CDTF">2020-01-25T17:56:46Z</dcterms:created>
  <dcterms:modified xsi:type="dcterms:W3CDTF">2021-10-27T10:37:06Z</dcterms:modified>
</cp:coreProperties>
</file>