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handoutMasterIdLst>
    <p:handoutMasterId r:id="rId18"/>
  </p:handoutMasterIdLst>
  <p:sldIdLst>
    <p:sldId id="256" r:id="rId2"/>
    <p:sldId id="257" r:id="rId3"/>
    <p:sldId id="272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3" r:id="rId15"/>
    <p:sldId id="270" r:id="rId16"/>
    <p:sldId id="26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11A43-8745-404A-8D39-E38765903AD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0099-4F58-4CBA-BE67-D39712C7A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78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3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4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3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9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83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undelainfants.co.uk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P2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73834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Mrs Yau</a:t>
            </a:r>
          </a:p>
          <a:p>
            <a:pPr algn="ctr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Mrs Scott  &amp;  Mrs Tipping 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(Thurs &amp; Fri) </a:t>
            </a:r>
          </a:p>
          <a:p>
            <a:pPr algn="ctr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Mrs Wilson   Mrs Wright 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5380B-7A91-3277-DC7D-B966A6762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0" t="29826" r="28601" b="45976"/>
          <a:stretch/>
        </p:blipFill>
        <p:spPr>
          <a:xfrm>
            <a:off x="203200" y="4165666"/>
            <a:ext cx="1320800" cy="1659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E808C-6036-7125-122C-52D52647F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7" t="50741" r="62114" b="21211"/>
          <a:stretch/>
        </p:blipFill>
        <p:spPr>
          <a:xfrm>
            <a:off x="1866900" y="4727787"/>
            <a:ext cx="1198726" cy="1510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CEE4A-53B1-4694-7602-4C37595CA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05" t="44840" r="58428" b="33037"/>
          <a:stretch/>
        </p:blipFill>
        <p:spPr>
          <a:xfrm>
            <a:off x="8845973" y="4106808"/>
            <a:ext cx="1374987" cy="1517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4B7E1-8D5F-4E88-8D76-6045C733D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83" t="44939" r="32550" b="32938"/>
          <a:stretch/>
        </p:blipFill>
        <p:spPr>
          <a:xfrm>
            <a:off x="10542693" y="4865421"/>
            <a:ext cx="1374987" cy="1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44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09" y="253909"/>
            <a:ext cx="10018713" cy="1188720"/>
          </a:xfrm>
        </p:spPr>
        <p:txBody>
          <a:bodyPr/>
          <a:lstStyle/>
          <a:p>
            <a:r>
              <a:rPr lang="en-GB" u="sng" dirty="0"/>
              <a:t>Homework in P2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13" y="2519977"/>
            <a:ext cx="10018713" cy="56413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Sent home at start of week,  return on Thursday</a:t>
            </a:r>
            <a:endParaRPr lang="en-GB" sz="24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Usually a Literacy and a Numeracy task –may be oral, practical or written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Oral and practical tasks are just as important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Tasks explained and will be at appropriate level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Time?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Desantishomework - h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253909"/>
            <a:ext cx="2245859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3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598" y="149249"/>
            <a:ext cx="9784080" cy="1508760"/>
          </a:xfrm>
        </p:spPr>
        <p:txBody>
          <a:bodyPr/>
          <a:lstStyle/>
          <a:p>
            <a:pPr algn="ctr"/>
            <a:r>
              <a:rPr lang="en-GB" i="1" dirty="0">
                <a:solidFill>
                  <a:srgbClr val="0070C0"/>
                </a:solidFill>
                <a:cs typeface="Calibri" panose="020F0502020204030204" pitchFamily="34" charset="0"/>
              </a:rPr>
              <a:t>Meeting the needs of learners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12" y="2523971"/>
            <a:ext cx="9784080" cy="48463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Different skills, abilities and interests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 Make progress at different rates</a:t>
            </a:r>
            <a:endParaRPr lang="en-GB" sz="7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Learn best in different ways</a:t>
            </a:r>
            <a:endParaRPr lang="en-GB" sz="7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Please don’t compare your child with others</a:t>
            </a:r>
            <a:br>
              <a:rPr lang="en-GB" sz="2400" dirty="0">
                <a:cs typeface="Calibri" panose="020F0502020204030204" pitchFamily="34" charset="0"/>
              </a:rPr>
            </a:br>
            <a:r>
              <a:rPr lang="en-GB" sz="2400" dirty="0">
                <a:cs typeface="Calibri" panose="020F0502020204030204" pitchFamily="34" charset="0"/>
              </a:rPr>
              <a:t>Instead, praise them for trying their best</a:t>
            </a:r>
            <a:br>
              <a:rPr lang="en-GB" sz="2400" dirty="0">
                <a:cs typeface="Calibri" panose="020F0502020204030204" pitchFamily="34" charset="0"/>
              </a:rPr>
            </a:br>
            <a:r>
              <a:rPr lang="en-GB" sz="2400" dirty="0">
                <a:cs typeface="Calibri" panose="020F0502020204030204" pitchFamily="34" charset="0"/>
              </a:rPr>
              <a:t>This will build confidence and self worth                                                                   </a:t>
            </a:r>
          </a:p>
          <a:p>
            <a:pPr marL="109728" indent="0"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581" y="313163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0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9"/>
            <a:ext cx="9784080" cy="1508760"/>
          </a:xfrm>
        </p:spPr>
        <p:txBody>
          <a:bodyPr/>
          <a:lstStyle/>
          <a:p>
            <a:pPr algn="ctr"/>
            <a:r>
              <a:rPr lang="en-GB" i="1" dirty="0">
                <a:solidFill>
                  <a:srgbClr val="0070C0"/>
                </a:solidFill>
              </a:rPr>
              <a:t>   Supporting individual differences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10" y="2045757"/>
            <a:ext cx="9784080" cy="42062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Differentiated work – try not to compare</a:t>
            </a:r>
          </a:p>
          <a:p>
            <a:pPr marL="109728" indent="0">
              <a:lnSpc>
                <a:spcPct val="120000"/>
              </a:lnSpc>
              <a:buNone/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2400" dirty="0"/>
              <a:t>Children learn differently- many different approaches used </a:t>
            </a:r>
            <a:endParaRPr lang="en-GB" sz="900" dirty="0"/>
          </a:p>
          <a:p>
            <a:pPr marL="109728" indent="0">
              <a:spcBef>
                <a:spcPts val="600"/>
              </a:spcBef>
              <a:buNone/>
            </a:pPr>
            <a:endParaRPr lang="en-GB" sz="1400" dirty="0">
              <a:cs typeface="Calibri" panose="020F0502020204030204" pitchFamily="34" charset="0"/>
            </a:endParaRPr>
          </a:p>
          <a:p>
            <a:r>
              <a:rPr lang="en-GB" sz="2400" dirty="0"/>
              <a:t>Every part of school is adapted!</a:t>
            </a:r>
          </a:p>
        </p:txBody>
      </p:sp>
      <p:pic>
        <p:nvPicPr>
          <p:cNvPr id="4" name="Picture 2" descr="Image result for classroo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33" y="3758625"/>
            <a:ext cx="2904323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2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06" y="267137"/>
            <a:ext cx="9784080" cy="1508760"/>
          </a:xfrm>
        </p:spPr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What to do if you are worried about your child’s progress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12" y="2651760"/>
            <a:ext cx="10786512" cy="4206240"/>
          </a:xfrm>
        </p:spPr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Many children experience difficulties but only a small number may have </a:t>
            </a:r>
            <a:br>
              <a:rPr lang="en-GB" dirty="0"/>
            </a:br>
            <a:r>
              <a:rPr lang="en-GB" dirty="0"/>
              <a:t>Special Educational Needs</a:t>
            </a:r>
          </a:p>
          <a:p>
            <a:pPr>
              <a:spcBef>
                <a:spcPts val="800"/>
              </a:spcBef>
            </a:pPr>
            <a:endParaRPr lang="en-GB" sz="700" dirty="0"/>
          </a:p>
          <a:p>
            <a:pPr>
              <a:spcBef>
                <a:spcPts val="800"/>
              </a:spcBef>
            </a:pPr>
            <a:endParaRPr lang="en-GB" sz="700" dirty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Other factors that impact upon a child’s learning. </a:t>
            </a:r>
            <a:br>
              <a:rPr lang="en-GB" dirty="0"/>
            </a:br>
            <a:r>
              <a:rPr lang="en-GB" dirty="0"/>
              <a:t>For example, changed home circumstances, illness or friendship fall-outs</a:t>
            </a:r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Keep us informed, voice your concerns</a:t>
            </a:r>
          </a:p>
        </p:txBody>
      </p:sp>
    </p:spTree>
    <p:extLst>
      <p:ext uri="{BB962C8B-B14F-4D97-AF65-F5344CB8AC3E}">
        <p14:creationId xmlns:p14="http://schemas.microsoft.com/office/powerpoint/2010/main" val="121773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00FD-46D4-40E9-8FDA-7D7FF4F0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229" y="79714"/>
            <a:ext cx="9784080" cy="1508760"/>
          </a:xfrm>
        </p:spPr>
        <p:txBody>
          <a:bodyPr/>
          <a:lstStyle/>
          <a:p>
            <a:pPr algn="ctr"/>
            <a:r>
              <a:rPr lang="en-GB" i="1" dirty="0"/>
              <a:t>Parental involvement</a:t>
            </a: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97E26259-3A9A-47E3-BDB4-4D482CA232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1151"/>
          <a:stretch>
            <a:fillRect/>
          </a:stretch>
        </p:blipFill>
        <p:spPr>
          <a:xfrm>
            <a:off x="60960" y="1919873"/>
            <a:ext cx="4267200" cy="27386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8D9C0-48D0-43B0-970D-C609F1B51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1" y="1792936"/>
            <a:ext cx="7376160" cy="5065064"/>
          </a:xfrm>
        </p:spPr>
        <p:txBody>
          <a:bodyPr>
            <a:noAutofit/>
          </a:bodyPr>
          <a:lstStyle/>
          <a:p>
            <a:r>
              <a:rPr lang="en-GB" sz="2800" dirty="0"/>
              <a:t>Parent Interview Week beginning – </a:t>
            </a:r>
          </a:p>
          <a:p>
            <a:r>
              <a:rPr lang="en-GB" sz="2800" dirty="0"/>
              <a:t>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Mon 23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 October </a:t>
            </a:r>
          </a:p>
          <a:p>
            <a:endParaRPr lang="en-GB" sz="2800" dirty="0"/>
          </a:p>
          <a:p>
            <a:r>
              <a:rPr lang="en-GB" sz="2800" dirty="0"/>
              <a:t>Christmas Concert  -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Wednesday 13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December </a:t>
            </a:r>
          </a:p>
          <a:p>
            <a:endParaRPr lang="en-GB" sz="2800" dirty="0"/>
          </a:p>
          <a:p>
            <a:r>
              <a:rPr lang="en-GB" sz="2800" dirty="0"/>
              <a:t>P2 Open Classroom – </a:t>
            </a:r>
          </a:p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14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/15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November</a:t>
            </a:r>
          </a:p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16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/17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April </a:t>
            </a:r>
          </a:p>
        </p:txBody>
      </p:sp>
    </p:spTree>
    <p:extLst>
      <p:ext uri="{BB962C8B-B14F-4D97-AF65-F5344CB8AC3E}">
        <p14:creationId xmlns:p14="http://schemas.microsoft.com/office/powerpoint/2010/main" val="397015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2015" y="4175985"/>
            <a:ext cx="10515600" cy="2586409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48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www.dundelainfants.co.uk</a:t>
            </a:r>
            <a:br>
              <a:rPr lang="en-GB" sz="4800" dirty="0">
                <a:solidFill>
                  <a:srgbClr val="00B050"/>
                </a:solidFill>
              </a:rPr>
            </a:br>
            <a:endParaRPr lang="en-GB" sz="4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Your first point of reference for information!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8E15DE-79E0-C893-625C-BAC4DEEA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19" y="226234"/>
            <a:ext cx="5963392" cy="15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REMEMBER…..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2431963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If  a child feels happy and safe they are more likely to succeed in school. 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We want the best for the children. </a:t>
            </a:r>
          </a:p>
        </p:txBody>
      </p:sp>
      <p:pic>
        <p:nvPicPr>
          <p:cNvPr id="4" name="Picture 3" descr="Life of an Educator: &lt;strong&gt;Don't forget&lt;/strong&gt;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2" y="279843"/>
            <a:ext cx="1717127" cy="1488177"/>
          </a:xfrm>
          <a:prstGeom prst="rect">
            <a:avLst/>
          </a:prstGeom>
        </p:spPr>
      </p:pic>
      <p:pic>
        <p:nvPicPr>
          <p:cNvPr id="2050" name="Picture 2" descr="Cute kid clipart boys and girls together on holly - Clipartix">
            <a:extLst>
              <a:ext uri="{FF2B5EF4-FFF2-40B4-BE49-F238E27FC236}">
                <a16:creationId xmlns:a16="http://schemas.microsoft.com/office/drawing/2014/main" id="{67F9A132-BC56-BEB0-ECAF-EA9D5E88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247" y="4417174"/>
            <a:ext cx="2548302" cy="20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57" y="569156"/>
            <a:ext cx="10018713" cy="711926"/>
          </a:xfrm>
        </p:spPr>
        <p:txBody>
          <a:bodyPr>
            <a:normAutofit/>
          </a:bodyPr>
          <a:lstStyle/>
          <a:p>
            <a:r>
              <a:rPr lang="en-GB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26" y="1919522"/>
            <a:ext cx="10018713" cy="5024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 School day is      8.55am – 2.10pm (Mon to Thurs) </a:t>
            </a:r>
          </a:p>
          <a:p>
            <a:pPr marL="0" indent="0">
              <a:buNone/>
            </a:pPr>
            <a:r>
              <a:rPr lang="en-GB" sz="2800" dirty="0"/>
              <a:t>                                      8.55am-1.55pm (Friday)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PE Kit –  PE shoes only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/>
              <a:t>Welly boots  and  coat</a:t>
            </a:r>
            <a:endParaRPr lang="en-GB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Snack – small and healthy</a:t>
            </a:r>
            <a:endParaRPr lang="en-GB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Bring a water bottle every day</a:t>
            </a:r>
            <a:endParaRPr lang="en-GB" sz="28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Green School Book Bags  - for reading/homework folders.</a:t>
            </a:r>
            <a:br>
              <a:rPr lang="en-GB" sz="2800" dirty="0"/>
            </a:br>
            <a:r>
              <a:rPr lang="en-GB" sz="2800" dirty="0"/>
              <a:t>Add a keyring or something small for quick identification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Name EVERYTHING!</a:t>
            </a:r>
          </a:p>
        </p:txBody>
      </p:sp>
      <p:pic>
        <p:nvPicPr>
          <p:cNvPr id="4" name="Picture 3" descr="DiamondWiki - h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249936"/>
            <a:ext cx="1908919" cy="13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MONEY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17" y="2116183"/>
            <a:ext cx="11260183" cy="27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All payments -  now booked on the </a:t>
            </a:r>
            <a:r>
              <a:rPr lang="en-GB" sz="2800" u="sng" dirty="0">
                <a:solidFill>
                  <a:srgbClr val="FFFFFF"/>
                </a:solidFill>
              </a:rPr>
              <a:t>SCHOOL MONEY SYSTEM.</a:t>
            </a:r>
            <a:br>
              <a:rPr lang="en-GB" sz="2800" u="sng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                               -by midnight on Sunday night for the week ahead.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 If you cannot get logged on please email Mrs McKee and she will endeavour to help you. 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 Select dinners                                        then request meals on your chosen days                          </a:t>
            </a:r>
            <a:endParaRPr lang="en-GB" sz="2800" u="sng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3944982"/>
            <a:ext cx="1878602" cy="2782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02" y="4519748"/>
            <a:ext cx="1796568" cy="220762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39143" y="4415246"/>
            <a:ext cx="705394" cy="291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12480" y="4519748"/>
            <a:ext cx="1463040" cy="8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 P2 Topics  -   World Around Us  </a:t>
            </a:r>
            <a:br>
              <a:rPr lang="en-GB" dirty="0"/>
            </a:br>
            <a:r>
              <a:rPr lang="en-GB" dirty="0"/>
              <a:t>                                 -   Play 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2221"/>
            <a:ext cx="10018713" cy="4540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sz="2000" dirty="0"/>
              <a:t>Sharing stories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Space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Celebrations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Toys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Growing Things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Pets and Vets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Pirates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Holidays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We will also be outside for Outdoor Play and</a:t>
            </a:r>
          </a:p>
          <a:p>
            <a:pPr marL="0" indent="0">
              <a:buNone/>
            </a:pPr>
            <a:r>
              <a:rPr lang="en-GB" sz="2000" dirty="0"/>
              <a:t> Forest School activities on a regular basis</a:t>
            </a:r>
          </a:p>
        </p:txBody>
      </p:sp>
      <p:pic>
        <p:nvPicPr>
          <p:cNvPr id="5" name="Picture 4" descr="&lt;strong&gt;Kids&lt;/strong&gt; &lt;strong&gt;Dress&lt;/strong&gt; &lt;strong&gt;Up&lt;/strong&gt; Clothes Images &amp; Pictures - Becu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90" y="4082519"/>
            <a:ext cx="4026364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21" y="405762"/>
            <a:ext cx="10018713" cy="979714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Skills and Personal Capabilities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4" y="1363433"/>
            <a:ext cx="1527567" cy="1201783"/>
          </a:xfrm>
        </p:spPr>
      </p:pic>
      <p:pic>
        <p:nvPicPr>
          <p:cNvPr id="5" name="Picture 4" descr="BBC NEWS | In Pictures | In pictures: 35 years of the &lt;strong&gt;Mr&lt;/strong&gt; M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332412"/>
            <a:ext cx="1498419" cy="1201783"/>
          </a:xfrm>
          <a:prstGeom prst="rect">
            <a:avLst/>
          </a:prstGeom>
        </p:spPr>
      </p:pic>
      <p:pic>
        <p:nvPicPr>
          <p:cNvPr id="6" name="Picture 5" descr="Pinterest • The world’s catalog of ide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66" y="1347923"/>
            <a:ext cx="1232807" cy="1232807"/>
          </a:xfrm>
          <a:prstGeom prst="rect">
            <a:avLst/>
          </a:prstGeom>
        </p:spPr>
      </p:pic>
      <p:pic>
        <p:nvPicPr>
          <p:cNvPr id="7" name="Picture 6" descr="&lt;strong&gt;Little miss curious&lt;/strong&gt; online games - Hellokids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87" y="1347922"/>
            <a:ext cx="1232807" cy="123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9611" y="3056709"/>
            <a:ext cx="9522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5 Areas to develop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Working with Others – Mr 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Managing Information – Mr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Being Creative – Little Miss Curious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Thinking, Problem Solving and Decision Making – Mr Busy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Self Management –  Little Miss 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 descr="Mr Men Onli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21" y="1371599"/>
            <a:ext cx="1201783" cy="12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1" y="424133"/>
            <a:ext cx="10018713" cy="107205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Literacy</a:t>
            </a:r>
            <a:br>
              <a:rPr lang="en-GB" u="sng" dirty="0"/>
            </a:br>
            <a:br>
              <a:rPr lang="en-GB" dirty="0"/>
            </a:br>
            <a:r>
              <a:rPr lang="en-GB" sz="2800" dirty="0"/>
              <a:t>Reading</a:t>
            </a:r>
            <a:r>
              <a:rPr lang="en-GB" sz="3100" dirty="0"/>
              <a:t>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11" y="2290545"/>
            <a:ext cx="10018713" cy="5252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Baseline assessments will place at the start of Oct.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READING –   3 books per week. </a:t>
            </a:r>
            <a:br>
              <a:rPr lang="en-GB" sz="2400" dirty="0"/>
            </a:br>
            <a:r>
              <a:rPr lang="en-GB" sz="2400" dirty="0"/>
              <a:t>                        -   Thursday = Seesaw.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PHONICS – Jolly Phonics programme -  initial sounds revisited </a:t>
            </a:r>
            <a:br>
              <a:rPr lang="en-GB" sz="2400" dirty="0"/>
            </a:br>
            <a:r>
              <a:rPr lang="en-GB" sz="2400" dirty="0"/>
              <a:t>                       -  Continuing to word build – segmenting and blending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HFW – No “sounding out”  </a:t>
            </a:r>
            <a:br>
              <a:rPr lang="en-GB" sz="2400" dirty="0"/>
            </a:br>
            <a:r>
              <a:rPr lang="en-GB" sz="2400" dirty="0"/>
              <a:t>             -  Taught to read and spell to help our independent writing.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Groups are picked up from P1, but movement between groups can be expected. </a:t>
            </a:r>
          </a:p>
        </p:txBody>
      </p:sp>
      <p:pic>
        <p:nvPicPr>
          <p:cNvPr id="4" name="Picture 3" descr="Safford, AZ - Official Website - Every &lt;strong&gt;Child&lt;/strong&gt; Ready to &lt;strong&gt;Read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285581"/>
            <a:ext cx="2521131" cy="1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61" y="189185"/>
            <a:ext cx="10018713" cy="1719794"/>
          </a:xfrm>
        </p:spPr>
        <p:txBody>
          <a:bodyPr>
            <a:normAutofit/>
          </a:bodyPr>
          <a:lstStyle/>
          <a:p>
            <a:r>
              <a:rPr lang="en-GB" sz="3600" u="sng" dirty="0"/>
              <a:t>Literacy</a:t>
            </a:r>
            <a:br>
              <a:rPr lang="en-GB" u="sng" dirty="0"/>
            </a:br>
            <a:br>
              <a:rPr lang="en-GB" dirty="0"/>
            </a:br>
            <a:r>
              <a:rPr lang="en-GB" sz="2500" dirty="0"/>
              <a:t>Writing</a:t>
            </a:r>
            <a:r>
              <a:rPr lang="en-GB" sz="3600" dirty="0"/>
              <a:t>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" y="2350042"/>
            <a:ext cx="10018713" cy="390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sz="2400" dirty="0"/>
              <a:t>Encourage independence, working at own level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Letter formation is very important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Correct posture and pencil grip will greatly improve writing skills.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Will write for many purposes – in various settings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Phonetic spelling is acceptable, working towards being able to write HFW’s independently and accurately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3" descr="Testimonia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46" y="231281"/>
            <a:ext cx="2359174" cy="1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62" y="214686"/>
            <a:ext cx="10018713" cy="1745919"/>
          </a:xfrm>
        </p:spPr>
        <p:txBody>
          <a:bodyPr>
            <a:normAutofit/>
          </a:bodyPr>
          <a:lstStyle/>
          <a:p>
            <a:r>
              <a:rPr lang="en-GB" sz="3600" u="sng" dirty="0"/>
              <a:t>Literacy</a:t>
            </a:r>
            <a:br>
              <a:rPr lang="en-GB" sz="3600" u="sng" dirty="0"/>
            </a:br>
            <a:br>
              <a:rPr lang="en-GB" dirty="0"/>
            </a:br>
            <a:r>
              <a:rPr lang="en-GB" sz="2500" dirty="0"/>
              <a:t>Talking and Listening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61" y="2515530"/>
            <a:ext cx="10018713" cy="365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Talking and Listening skills - monitored and assessed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Play and Tell, Read and Tell, Show and Tell are used throughout the year to improve these skills.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Opportunities created where they can share with peers, adults or the whole class.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Listen Related Keywords &amp; Suggestions - Listen Long Tai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69809"/>
            <a:ext cx="2625635" cy="16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11" y="362658"/>
            <a:ext cx="9784080" cy="1508760"/>
          </a:xfrm>
        </p:spPr>
        <p:txBody>
          <a:bodyPr>
            <a:normAutofit/>
          </a:bodyPr>
          <a:lstStyle/>
          <a:p>
            <a:r>
              <a:rPr lang="en-GB" u="sng" dirty="0"/>
              <a:t>Numeracy</a:t>
            </a:r>
            <a:r>
              <a:rPr lang="en-GB" dirty="0"/>
              <a:t>                                  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11" y="2291288"/>
            <a:ext cx="10018713" cy="38520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Mental Maths every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Group work 3 times a week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Areas covered – Number, Measures, Handling data, Shape &amp; Space, ICT</a:t>
            </a:r>
            <a:br>
              <a:rPr lang="en-GB" sz="2400" dirty="0"/>
            </a:br>
            <a:r>
              <a:rPr lang="en-GB" sz="2400" dirty="0"/>
              <a:t>                                 -  Taught through other curricular areas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Number formation/reversals are also important. </a:t>
            </a:r>
          </a:p>
        </p:txBody>
      </p:sp>
      <p:pic>
        <p:nvPicPr>
          <p:cNvPr id="4" name="Picture 3" descr="RadioMandinga | Gives your thoughts a vo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56311"/>
            <a:ext cx="1840094" cy="1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1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4938</TotalTime>
  <Words>697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Banded</vt:lpstr>
      <vt:lpstr>Welcome to P2</vt:lpstr>
      <vt:lpstr>General Information</vt:lpstr>
      <vt:lpstr>School MONEY </vt:lpstr>
      <vt:lpstr> P2 Topics  -   World Around Us                                    -   Play Based Learning</vt:lpstr>
      <vt:lpstr>Thinking Skills and Personal Capabilities</vt:lpstr>
      <vt:lpstr>Literacy  Reading                                       </vt:lpstr>
      <vt:lpstr>Literacy  Writing                                      </vt:lpstr>
      <vt:lpstr>Literacy  Talking and Listening                        </vt:lpstr>
      <vt:lpstr>Numeracy                                     </vt:lpstr>
      <vt:lpstr>Homework in P2                    </vt:lpstr>
      <vt:lpstr>Meeting the needs of learners</vt:lpstr>
      <vt:lpstr>   Supporting individual differences</vt:lpstr>
      <vt:lpstr>What to do if you are worried about your child’s progress</vt:lpstr>
      <vt:lpstr>Parental involvement</vt:lpstr>
      <vt:lpstr>School website </vt:lpstr>
      <vt:lpstr>REMEMBER…..   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P2</dc:title>
  <dc:creator>R Bettes</dc:creator>
  <cp:lastModifiedBy>E Yau</cp:lastModifiedBy>
  <cp:revision>76</cp:revision>
  <cp:lastPrinted>2022-09-07T06:50:49Z</cp:lastPrinted>
  <dcterms:created xsi:type="dcterms:W3CDTF">2017-09-19T13:52:25Z</dcterms:created>
  <dcterms:modified xsi:type="dcterms:W3CDTF">2023-09-05T20:47:28Z</dcterms:modified>
</cp:coreProperties>
</file>