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2" r:id="rId2"/>
    <p:sldId id="256" r:id="rId3"/>
    <p:sldId id="258" r:id="rId4"/>
    <p:sldId id="260" r:id="rId5"/>
    <p:sldId id="264" r:id="rId6"/>
    <p:sldId id="263" r:id="rId7"/>
    <p:sldId id="262" r:id="rId8"/>
    <p:sldId id="309" r:id="rId9"/>
    <p:sldId id="266" r:id="rId10"/>
    <p:sldId id="267" r:id="rId11"/>
    <p:sldId id="268" r:id="rId12"/>
    <p:sldId id="31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11" r:id="rId33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036" autoAdjust="0"/>
  </p:normalViewPr>
  <p:slideViewPr>
    <p:cSldViewPr>
      <p:cViewPr varScale="1">
        <p:scale>
          <a:sx n="70" d="100"/>
          <a:sy n="70" d="100"/>
        </p:scale>
        <p:origin x="8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2" y="521296"/>
            <a:ext cx="9144000" cy="6336704"/>
          </a:xfrm>
        </p:spPr>
        <p:txBody>
          <a:bodyPr/>
          <a:lstStyle/>
          <a:p>
            <a:r>
              <a:rPr lang="en-GB" sz="30000" dirty="0" smtClean="0">
                <a:latin typeface="Comic Sans MS" panose="030F0702030302020204" pitchFamily="66" charset="0"/>
              </a:rPr>
              <a:t>SW1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3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you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can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see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play</a:t>
            </a:r>
            <a:endParaRPr lang="en-GB" sz="3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620688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0" dirty="0" smtClean="0">
                <a:latin typeface="Comic Sans MS" panose="030F0702030302020204" pitchFamily="66" charset="0"/>
              </a:rPr>
              <a:t>SW2</a:t>
            </a:r>
            <a:r>
              <a:rPr lang="en-GB" sz="30000" dirty="0" smtClean="0">
                <a:latin typeface="Comic Sans MS" panose="030F0702030302020204" pitchFamily="66" charset="0"/>
              </a:rPr>
              <a:t> 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too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big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ea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2046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0" dirty="0" smtClean="0">
                <a:latin typeface="Comic Sans MS" panose="030F0702030302020204" pitchFamily="66" charset="0"/>
              </a:rPr>
              <a:t>Is</a:t>
            </a: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will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 smtClean="0">
                <a:latin typeface="Comic Sans MS" panose="030F0702030302020204" pitchFamily="66" charset="0"/>
              </a:rPr>
              <a:t>help</a:t>
            </a:r>
            <a:endParaRPr lang="en-GB" sz="3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Yes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yes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5000" dirty="0" smtClean="0">
                <a:latin typeface="Comic Sans MS" panose="030F0702030302020204" pitchFamily="66" charset="0"/>
              </a:rPr>
              <a:t>wan</a:t>
            </a:r>
            <a:r>
              <a:rPr lang="en-GB" sz="35000" dirty="0" smtClean="0"/>
              <a:t>t</a:t>
            </a:r>
            <a:endParaRPr lang="en-GB" sz="35000" dirty="0"/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No</a:t>
            </a:r>
            <a:r>
              <a:rPr lang="en-GB" sz="38000" dirty="0" smtClean="0"/>
              <a:t>t</a:t>
            </a:r>
            <a:endParaRPr lang="en-GB" sz="38000" dirty="0"/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bu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 smtClean="0">
                <a:latin typeface="Comic Sans MS" panose="030F0702030302020204" pitchFamily="66" charset="0"/>
              </a:rPr>
              <a:t>said</a:t>
            </a:r>
            <a:endParaRPr lang="en-GB" sz="3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 algn="ctr">
              <a:buNone/>
            </a:pPr>
            <a:r>
              <a:rPr lang="en-GB" sz="50000" dirty="0" smtClean="0">
                <a:latin typeface="Arial Rounded MT Bold" panose="020F0704030504030204" pitchFamily="34" charset="0"/>
              </a:rPr>
              <a:t>t</a:t>
            </a:r>
            <a:r>
              <a:rPr lang="en-GB" sz="50000" dirty="0" smtClean="0">
                <a:latin typeface="Comic Sans MS" panose="030F0702030302020204" pitchFamily="66" charset="0"/>
              </a:rPr>
              <a:t>o</a:t>
            </a:r>
            <a:endParaRPr lang="en-GB" sz="5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I</a:t>
            </a:r>
            <a:r>
              <a:rPr lang="en-GB" sz="39000" dirty="0" smtClean="0"/>
              <a:t>t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here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Are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are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51 -100</Template>
  <TotalTime>16</TotalTime>
  <Words>33</Words>
  <Application>Microsoft Office PowerPoint</Application>
  <PresentationFormat>On-screen Show (4:3)</PresentationFormat>
  <Paragraphs>37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3</cp:revision>
  <dcterms:created xsi:type="dcterms:W3CDTF">2020-01-26T11:49:32Z</dcterms:created>
  <dcterms:modified xsi:type="dcterms:W3CDTF">2020-11-12T17:43:44Z</dcterms:modified>
</cp:coreProperties>
</file>